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3"/>
  </p:notesMasterIdLst>
  <p:sldIdLst>
    <p:sldId id="345" r:id="rId2"/>
    <p:sldId id="258" r:id="rId3"/>
    <p:sldId id="346" r:id="rId4"/>
    <p:sldId id="347" r:id="rId5"/>
    <p:sldId id="490" r:id="rId6"/>
    <p:sldId id="348" r:id="rId7"/>
    <p:sldId id="433" r:id="rId8"/>
    <p:sldId id="360" r:id="rId9"/>
    <p:sldId id="407" r:id="rId10"/>
    <p:sldId id="405" r:id="rId11"/>
    <p:sldId id="429" r:id="rId12"/>
    <p:sldId id="396" r:id="rId13"/>
    <p:sldId id="356" r:id="rId14"/>
    <p:sldId id="409" r:id="rId15"/>
    <p:sldId id="431" r:id="rId16"/>
    <p:sldId id="410" r:id="rId17"/>
    <p:sldId id="446" r:id="rId18"/>
    <p:sldId id="411" r:id="rId19"/>
    <p:sldId id="423" r:id="rId20"/>
    <p:sldId id="447" r:id="rId21"/>
    <p:sldId id="369" r:id="rId22"/>
    <p:sldId id="448" r:id="rId23"/>
    <p:sldId id="371" r:id="rId24"/>
    <p:sldId id="449" r:id="rId25"/>
    <p:sldId id="469" r:id="rId26"/>
    <p:sldId id="451" r:id="rId27"/>
    <p:sldId id="452" r:id="rId28"/>
    <p:sldId id="453" r:id="rId29"/>
    <p:sldId id="454" r:id="rId30"/>
    <p:sldId id="472" r:id="rId31"/>
    <p:sldId id="478" r:id="rId32"/>
    <p:sldId id="457" r:id="rId33"/>
    <p:sldId id="473" r:id="rId34"/>
    <p:sldId id="474" r:id="rId35"/>
    <p:sldId id="464" r:id="rId36"/>
    <p:sldId id="476" r:id="rId37"/>
    <p:sldId id="460" r:id="rId38"/>
    <p:sldId id="477" r:id="rId39"/>
    <p:sldId id="462" r:id="rId40"/>
    <p:sldId id="467" r:id="rId41"/>
    <p:sldId id="468" r:id="rId42"/>
    <p:sldId id="502" r:id="rId43"/>
    <p:sldId id="479" r:id="rId44"/>
    <p:sldId id="483" r:id="rId45"/>
    <p:sldId id="480" r:id="rId46"/>
    <p:sldId id="482" r:id="rId47"/>
    <p:sldId id="484" r:id="rId48"/>
    <p:sldId id="485" r:id="rId49"/>
    <p:sldId id="419" r:id="rId50"/>
    <p:sldId id="486" r:id="rId51"/>
    <p:sldId id="487" r:id="rId52"/>
    <p:sldId id="488" r:id="rId53"/>
    <p:sldId id="495" r:id="rId54"/>
    <p:sldId id="501" r:id="rId55"/>
    <p:sldId id="496" r:id="rId56"/>
    <p:sldId id="497" r:id="rId57"/>
    <p:sldId id="498" r:id="rId58"/>
    <p:sldId id="499" r:id="rId59"/>
    <p:sldId id="500" r:id="rId60"/>
    <p:sldId id="492" r:id="rId61"/>
    <p:sldId id="481" r:id="rId62"/>
  </p:sldIdLst>
  <p:sldSz cx="12192000" cy="6858000"/>
  <p:notesSz cx="6858000" cy="9144000"/>
  <p:embeddedFontLst>
    <p:embeddedFont>
      <p:font typeface="Raleway Thin" panose="020B0203030101060003" pitchFamily="34" charset="-52"/>
      <p:regular r:id="rId64"/>
    </p:embeddedFont>
    <p:embeddedFont>
      <p:font typeface="Dosis" panose="020B0604020202020204" charset="0"/>
      <p:regular r:id="rId65"/>
      <p:bold r:id="rId66"/>
    </p:embeddedFont>
    <p:embeddedFont>
      <p:font typeface="Source Sans Pro" panose="020B060402020202020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Cambria" panose="02040503050406030204" pitchFamily="18" charset="0"/>
      <p:regular r:id="rId73"/>
      <p:bold r:id="rId74"/>
      <p:italic r:id="rId75"/>
      <p:boldItalic r:id="rId76"/>
    </p:embeddedFont>
    <p:embeddedFont>
      <p:font typeface="Raleway ExtraBold" panose="020B0903030101060003" pitchFamily="34" charset="-52"/>
      <p:bold r:id="rId77"/>
    </p:embeddedFont>
    <p:embeddedFont>
      <p:font typeface="Century" panose="02040604050505020304" pitchFamily="18" charset="0"/>
      <p:regular r:id="rId78"/>
    </p:embeddedFont>
    <p:embeddedFont>
      <p:font typeface="Arial Black" panose="020B0A04020102020204" pitchFamily="34" charset="0"/>
      <p:bold r:id="rId79"/>
    </p:embeddedFont>
    <p:embeddedFont>
      <p:font typeface="Raleway" panose="020B0503030101060003" pitchFamily="34" charset="-52"/>
      <p:regular r:id="rId80"/>
      <p:bold r:id="rId81"/>
    </p:embeddedFont>
    <p:embeddedFont>
      <p:font typeface="Raleway SemiBold" panose="020B0703030101060003" pitchFamily="34" charset="-52"/>
      <p:bold r:id="rId82"/>
    </p:embeddedFont>
    <p:embeddedFont>
      <p:font typeface="Raleway Medium" panose="020B0603030101060003" pitchFamily="34" charset="-52"/>
      <p:regular r:id="rId83"/>
    </p:embeddedFont>
    <p:embeddedFont>
      <p:font typeface="Raleway Black" panose="020B0A03030101060003" pitchFamily="34" charset="-52"/>
      <p:bold r:id="rId84"/>
    </p:embeddedFont>
    <p:embeddedFont>
      <p:font typeface="Raleway Light" panose="020B0403030101060003" pitchFamily="34" charset="-52"/>
      <p:regular r:id="rId85"/>
    </p:embeddedFont>
    <p:embeddedFont>
      <p:font typeface="Calibri" panose="020F0502020204030204" pitchFamily="34" charset="0"/>
      <p:regular r:id="rId86"/>
      <p:bold r:id="rId87"/>
      <p:italic r:id="rId88"/>
      <p:boldItalic r:id="rId8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D0E0"/>
    <a:srgbClr val="EDEDED"/>
    <a:srgbClr val="55C8DB"/>
    <a:srgbClr val="F6F6F6"/>
    <a:srgbClr val="D9D9D9"/>
    <a:srgbClr val="F24745"/>
    <a:srgbClr val="FF6566"/>
    <a:srgbClr val="F0FCFC"/>
    <a:srgbClr val="94DCE8"/>
    <a:srgbClr val="B4D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4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font" Target="fonts/font2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font" Target="fonts/font25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61" Type="http://schemas.openxmlformats.org/officeDocument/2006/relationships/slide" Target="slides/slide60.xml"/><Relationship Id="rId82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D063B-65A8-433F-8CEF-81C80068ABD3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F9DE-4389-49AD-9FE2-A538CF736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76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451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8478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156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196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832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911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390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151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07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234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16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1328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170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612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74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5748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148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066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21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14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486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03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421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528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73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73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93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2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-200" y="5542233"/>
            <a:ext cx="12192000" cy="3688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1" name="Shape 11"/>
          <p:cNvSpPr/>
          <p:nvPr/>
        </p:nvSpPr>
        <p:spPr>
          <a:xfrm flipH="1">
            <a:off x="-200" y="0"/>
            <a:ext cx="12192000" cy="5542400"/>
          </a:xfrm>
          <a:prstGeom prst="rect">
            <a:avLst/>
          </a:prstGeom>
          <a:solidFill>
            <a:srgbClr val="55C8DB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914400" y="3366967"/>
            <a:ext cx="7079600" cy="154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276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 rot="10800000">
            <a:off x="-200" y="5026433"/>
            <a:ext cx="12192000" cy="9168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Shape 21"/>
          <p:cNvSpPr/>
          <p:nvPr/>
        </p:nvSpPr>
        <p:spPr>
          <a:xfrm flipH="1">
            <a:off x="-200" y="0"/>
            <a:ext cx="12192000" cy="5026400"/>
          </a:xfrm>
          <a:prstGeom prst="rect">
            <a:avLst/>
          </a:prstGeom>
          <a:solidFill>
            <a:srgbClr val="55C8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2438339" lvl="3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3047924" lvl="4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3657509" lvl="5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4267093" lvl="6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4876678" lvl="7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5486263" lvl="8" indent="-457189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/>
          <p:nvPr/>
        </p:nvSpPr>
        <p:spPr>
          <a:xfrm>
            <a:off x="4791200" y="4894027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rgbClr val="55C8DB"/>
                </a:solidFill>
              </a:rPr>
              <a:t>”</a:t>
            </a:r>
            <a:endParaRPr sz="9600" b="1" dirty="0">
              <a:solidFill>
                <a:srgbClr val="55C8DB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rgbClr val="0DB7C4"/>
                </a:solidFill>
              </a:defRPr>
            </a:lvl1pPr>
            <a:lvl2pPr lvl="1" rtl="0">
              <a:buNone/>
              <a:defRPr>
                <a:solidFill>
                  <a:srgbClr val="0DB7C4"/>
                </a:solidFill>
              </a:defRPr>
            </a:lvl2pPr>
            <a:lvl3pPr lvl="2" rtl="0">
              <a:buNone/>
              <a:defRPr>
                <a:solidFill>
                  <a:srgbClr val="0DB7C4"/>
                </a:solidFill>
              </a:defRPr>
            </a:lvl3pPr>
            <a:lvl4pPr lvl="3" rtl="0">
              <a:buNone/>
              <a:defRPr>
                <a:solidFill>
                  <a:srgbClr val="0DB7C4"/>
                </a:solidFill>
              </a:defRPr>
            </a:lvl4pPr>
            <a:lvl5pPr lvl="4" rtl="0">
              <a:buNone/>
              <a:defRPr>
                <a:solidFill>
                  <a:srgbClr val="0DB7C4"/>
                </a:solidFill>
              </a:defRPr>
            </a:lvl5pPr>
            <a:lvl6pPr lvl="5" rtl="0">
              <a:buNone/>
              <a:defRPr>
                <a:solidFill>
                  <a:srgbClr val="0DB7C4"/>
                </a:solidFill>
              </a:defRPr>
            </a:lvl6pPr>
            <a:lvl7pPr lvl="6" rtl="0">
              <a:buNone/>
              <a:defRPr>
                <a:solidFill>
                  <a:srgbClr val="0DB7C4"/>
                </a:solidFill>
              </a:defRPr>
            </a:lvl7pPr>
            <a:lvl8pPr lvl="7" rtl="0">
              <a:buNone/>
              <a:defRPr>
                <a:solidFill>
                  <a:srgbClr val="0DB7C4"/>
                </a:solidFill>
              </a:defRPr>
            </a:lvl8pPr>
            <a:lvl9pPr lvl="8" rtl="0">
              <a:buNone/>
              <a:defRPr>
                <a:solidFill>
                  <a:srgbClr val="0DB7C4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2198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7" name="Shape 27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rgbClr val="55C8DB"/>
          </a:soli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657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1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6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9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3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03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4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9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836E6-C147-4BBA-A34B-9A6D01FF2432}" type="datetimeFigureOut">
              <a:rPr lang="ru-RU" smtClean="0"/>
              <a:t>23.04.2018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DBDBC-7E70-4DCE-82B3-4BAE51EE4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2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gs@logistic.community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jpeg"/><Relationship Id="rId5" Type="http://schemas.openxmlformats.org/officeDocument/2006/relationships/hyperlink" Target="http://www.logistic.community/" TargetMode="External"/><Relationship Id="rId4" Type="http://schemas.openxmlformats.org/officeDocument/2006/relationships/hyperlink" Target="https://www.facebook.com/grygorii.shchepany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858297" y="2248748"/>
            <a:ext cx="7841116" cy="3175897"/>
          </a:xfrm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pPr lvl="0"/>
            <a:r>
              <a:rPr lang="ru-RU" sz="4400" dirty="0">
                <a:solidFill>
                  <a:schemeClr val="bg1"/>
                </a:solidFill>
                <a:latin typeface="Raleway Light" panose="020B0403030101060003" pitchFamily="34" charset="-52"/>
              </a:rPr>
              <a:t>Инновации в доставке последней мили</a:t>
            </a:r>
            <a:endParaRPr lang="en" sz="4400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80EC81F-BC9F-45D0-B7DA-624C20DE448B}"/>
              </a:ext>
            </a:extLst>
          </p:cNvPr>
          <p:cNvSpPr/>
          <p:nvPr/>
        </p:nvSpPr>
        <p:spPr>
          <a:xfrm>
            <a:off x="1062342" y="3064624"/>
            <a:ext cx="363793" cy="363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24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AAE9347-B814-4020-B711-7D88AFA1D9B2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1244239" y="3428416"/>
            <a:ext cx="4459" cy="34295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6FCBBB-7082-4A63-9F96-5E265CEE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226" y="3040969"/>
            <a:ext cx="2616200" cy="2616200"/>
          </a:xfrm>
          <a:prstGeom prst="rect">
            <a:avLst/>
          </a:prstGeom>
        </p:spPr>
      </p:pic>
      <p:grpSp>
        <p:nvGrpSpPr>
          <p:cNvPr id="73" name="Shape 73"/>
          <p:cNvGrpSpPr/>
          <p:nvPr/>
        </p:nvGrpSpPr>
        <p:grpSpPr>
          <a:xfrm>
            <a:off x="955037" y="6067512"/>
            <a:ext cx="578400" cy="578400"/>
            <a:chOff x="5382800" y="412975"/>
            <a:chExt cx="433800" cy="433800"/>
          </a:xfrm>
        </p:grpSpPr>
        <p:sp>
          <p:nvSpPr>
            <p:cNvPr id="74" name="Shape 74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Shape 75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Shape 76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rgbClr val="F24745"/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E90A516-276A-4896-B480-7AC06AB64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012" y="3428416"/>
            <a:ext cx="882675" cy="88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28290" y="1879600"/>
            <a:ext cx="4995310" cy="4811683"/>
          </a:xfrm>
          <a:prstGeom prst="rect">
            <a:avLst/>
          </a:prstGeom>
          <a:solidFill>
            <a:srgbClr val="6ED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5873463" y="1879600"/>
            <a:ext cx="5556537" cy="4978400"/>
          </a:xfrm>
          <a:custGeom>
            <a:avLst/>
            <a:gdLst>
              <a:gd name="connsiteX0" fmla="*/ 507132 w 5556537"/>
              <a:gd name="connsiteY0" fmla="*/ 4413557 h 4978400"/>
              <a:gd name="connsiteX1" fmla="*/ 508721 w 5556537"/>
              <a:gd name="connsiteY1" fmla="*/ 4427056 h 4978400"/>
              <a:gd name="connsiteX2" fmla="*/ 509516 w 5556537"/>
              <a:gd name="connsiteY2" fmla="*/ 4434209 h 4978400"/>
              <a:gd name="connsiteX3" fmla="*/ 509516 w 5556537"/>
              <a:gd name="connsiteY3" fmla="*/ 4441350 h 4978400"/>
              <a:gd name="connsiteX4" fmla="*/ 507927 w 5556537"/>
              <a:gd name="connsiteY4" fmla="*/ 4454849 h 4978400"/>
              <a:gd name="connsiteX5" fmla="*/ 507927 w 5556537"/>
              <a:gd name="connsiteY5" fmla="*/ 4461208 h 4978400"/>
              <a:gd name="connsiteX6" fmla="*/ 508721 w 5556537"/>
              <a:gd name="connsiteY6" fmla="*/ 4467567 h 4978400"/>
              <a:gd name="connsiteX7" fmla="*/ 509516 w 5556537"/>
              <a:gd name="connsiteY7" fmla="*/ 4473117 h 4978400"/>
              <a:gd name="connsiteX8" fmla="*/ 511901 w 5556537"/>
              <a:gd name="connsiteY8" fmla="*/ 4477886 h 4978400"/>
              <a:gd name="connsiteX9" fmla="*/ 512696 w 5556537"/>
              <a:gd name="connsiteY9" fmla="*/ 4481066 h 4978400"/>
              <a:gd name="connsiteX10" fmla="*/ 512696 w 5556537"/>
              <a:gd name="connsiteY10" fmla="*/ 4484245 h 4978400"/>
              <a:gd name="connsiteX11" fmla="*/ 512696 w 5556537"/>
              <a:gd name="connsiteY11" fmla="*/ 4491386 h 4978400"/>
              <a:gd name="connsiteX12" fmla="*/ 511901 w 5556537"/>
              <a:gd name="connsiteY12" fmla="*/ 4504898 h 4978400"/>
              <a:gd name="connsiteX13" fmla="*/ 510311 w 5556537"/>
              <a:gd name="connsiteY13" fmla="*/ 4518397 h 4978400"/>
              <a:gd name="connsiteX14" fmla="*/ 509516 w 5556537"/>
              <a:gd name="connsiteY14" fmla="*/ 4538255 h 4978400"/>
              <a:gd name="connsiteX15" fmla="*/ 508721 w 5556537"/>
              <a:gd name="connsiteY15" fmla="*/ 4557305 h 4978400"/>
              <a:gd name="connsiteX16" fmla="*/ 508721 w 5556537"/>
              <a:gd name="connsiteY16" fmla="*/ 4570022 h 4978400"/>
              <a:gd name="connsiteX17" fmla="*/ 508721 w 5556537"/>
              <a:gd name="connsiteY17" fmla="*/ 4581932 h 4978400"/>
              <a:gd name="connsiteX18" fmla="*/ 510311 w 5556537"/>
              <a:gd name="connsiteY18" fmla="*/ 4608930 h 4978400"/>
              <a:gd name="connsiteX19" fmla="*/ 511106 w 5556537"/>
              <a:gd name="connsiteY19" fmla="*/ 4624814 h 4978400"/>
              <a:gd name="connsiteX20" fmla="*/ 510311 w 5556537"/>
              <a:gd name="connsiteY20" fmla="*/ 4639916 h 4978400"/>
              <a:gd name="connsiteX21" fmla="*/ 507132 w 5556537"/>
              <a:gd name="connsiteY21" fmla="*/ 4670889 h 4978400"/>
              <a:gd name="connsiteX22" fmla="*/ 504747 w 5556537"/>
              <a:gd name="connsiteY22" fmla="*/ 4643082 h 4978400"/>
              <a:gd name="connsiteX23" fmla="*/ 503952 w 5556537"/>
              <a:gd name="connsiteY23" fmla="*/ 4628788 h 4978400"/>
              <a:gd name="connsiteX24" fmla="*/ 503952 w 5556537"/>
              <a:gd name="connsiteY24" fmla="*/ 4614494 h 4978400"/>
              <a:gd name="connsiteX25" fmla="*/ 504747 w 5556537"/>
              <a:gd name="connsiteY25" fmla="*/ 4600995 h 4978400"/>
              <a:gd name="connsiteX26" fmla="*/ 505542 w 5556537"/>
              <a:gd name="connsiteY26" fmla="*/ 4586701 h 4978400"/>
              <a:gd name="connsiteX27" fmla="*/ 506337 w 5556537"/>
              <a:gd name="connsiteY27" fmla="*/ 4572407 h 4978400"/>
              <a:gd name="connsiteX28" fmla="*/ 506337 w 5556537"/>
              <a:gd name="connsiteY28" fmla="*/ 4558100 h 4978400"/>
              <a:gd name="connsiteX29" fmla="*/ 505542 w 5556537"/>
              <a:gd name="connsiteY29" fmla="*/ 4535076 h 4978400"/>
              <a:gd name="connsiteX30" fmla="*/ 504747 w 5556537"/>
              <a:gd name="connsiteY30" fmla="*/ 4523948 h 4978400"/>
              <a:gd name="connsiteX31" fmla="*/ 503952 w 5556537"/>
              <a:gd name="connsiteY31" fmla="*/ 4512038 h 4978400"/>
              <a:gd name="connsiteX32" fmla="*/ 502363 w 5556537"/>
              <a:gd name="connsiteY32" fmla="*/ 4496155 h 4978400"/>
              <a:gd name="connsiteX33" fmla="*/ 501568 w 5556537"/>
              <a:gd name="connsiteY33" fmla="*/ 4488206 h 4978400"/>
              <a:gd name="connsiteX34" fmla="*/ 501568 w 5556537"/>
              <a:gd name="connsiteY34" fmla="*/ 4484245 h 4978400"/>
              <a:gd name="connsiteX35" fmla="*/ 502363 w 5556537"/>
              <a:gd name="connsiteY35" fmla="*/ 4480271 h 4978400"/>
              <a:gd name="connsiteX36" fmla="*/ 503952 w 5556537"/>
              <a:gd name="connsiteY36" fmla="*/ 4473117 h 4978400"/>
              <a:gd name="connsiteX37" fmla="*/ 506337 w 5556537"/>
              <a:gd name="connsiteY37" fmla="*/ 4465182 h 4978400"/>
              <a:gd name="connsiteX38" fmla="*/ 506337 w 5556537"/>
              <a:gd name="connsiteY38" fmla="*/ 4457234 h 4978400"/>
              <a:gd name="connsiteX39" fmla="*/ 506337 w 5556537"/>
              <a:gd name="connsiteY39" fmla="*/ 4449298 h 4978400"/>
              <a:gd name="connsiteX40" fmla="*/ 505542 w 5556537"/>
              <a:gd name="connsiteY40" fmla="*/ 4440555 h 4978400"/>
              <a:gd name="connsiteX41" fmla="*/ 505542 w 5556537"/>
              <a:gd name="connsiteY41" fmla="*/ 4431030 h 4978400"/>
              <a:gd name="connsiteX42" fmla="*/ 506337 w 5556537"/>
              <a:gd name="connsiteY42" fmla="*/ 3719403 h 4978400"/>
              <a:gd name="connsiteX43" fmla="*/ 499978 w 5556537"/>
              <a:gd name="connsiteY43" fmla="*/ 3720198 h 4978400"/>
              <a:gd name="connsiteX44" fmla="*/ 491248 w 5556537"/>
              <a:gd name="connsiteY44" fmla="*/ 3721788 h 4978400"/>
              <a:gd name="connsiteX45" fmla="*/ 483300 w 5556537"/>
              <a:gd name="connsiteY45" fmla="*/ 3724172 h 4978400"/>
              <a:gd name="connsiteX46" fmla="*/ 475364 w 5556537"/>
              <a:gd name="connsiteY46" fmla="*/ 3728133 h 4978400"/>
              <a:gd name="connsiteX47" fmla="*/ 472185 w 5556537"/>
              <a:gd name="connsiteY47" fmla="*/ 3730518 h 4978400"/>
              <a:gd name="connsiteX48" fmla="*/ 469006 w 5556537"/>
              <a:gd name="connsiteY48" fmla="*/ 3733697 h 4978400"/>
              <a:gd name="connsiteX49" fmla="*/ 465826 w 5556537"/>
              <a:gd name="connsiteY49" fmla="*/ 3737671 h 4978400"/>
              <a:gd name="connsiteX50" fmla="*/ 463442 w 5556537"/>
              <a:gd name="connsiteY50" fmla="*/ 3740851 h 4978400"/>
              <a:gd name="connsiteX51" fmla="*/ 458686 w 5556537"/>
              <a:gd name="connsiteY51" fmla="*/ 3749581 h 4978400"/>
              <a:gd name="connsiteX52" fmla="*/ 456301 w 5556537"/>
              <a:gd name="connsiteY52" fmla="*/ 3758324 h 4978400"/>
              <a:gd name="connsiteX53" fmla="*/ 454712 w 5556537"/>
              <a:gd name="connsiteY53" fmla="*/ 3767054 h 4978400"/>
              <a:gd name="connsiteX54" fmla="*/ 453917 w 5556537"/>
              <a:gd name="connsiteY54" fmla="*/ 3776592 h 4978400"/>
              <a:gd name="connsiteX55" fmla="*/ 453917 w 5556537"/>
              <a:gd name="connsiteY55" fmla="*/ 3785323 h 4978400"/>
              <a:gd name="connsiteX56" fmla="*/ 453917 w 5556537"/>
              <a:gd name="connsiteY56" fmla="*/ 3794066 h 4978400"/>
              <a:gd name="connsiteX57" fmla="*/ 455506 w 5556537"/>
              <a:gd name="connsiteY57" fmla="*/ 3802796 h 4978400"/>
              <a:gd name="connsiteX58" fmla="*/ 457096 w 5556537"/>
              <a:gd name="connsiteY58" fmla="*/ 3812334 h 4978400"/>
              <a:gd name="connsiteX59" fmla="*/ 459481 w 5556537"/>
              <a:gd name="connsiteY59" fmla="*/ 3821064 h 4978400"/>
              <a:gd name="connsiteX60" fmla="*/ 465031 w 5556537"/>
              <a:gd name="connsiteY60" fmla="*/ 3837743 h 4978400"/>
              <a:gd name="connsiteX61" fmla="*/ 466621 w 5556537"/>
              <a:gd name="connsiteY61" fmla="*/ 3841717 h 4978400"/>
              <a:gd name="connsiteX62" fmla="*/ 469006 w 5556537"/>
              <a:gd name="connsiteY62" fmla="*/ 3844896 h 4978400"/>
              <a:gd name="connsiteX63" fmla="*/ 472185 w 5556537"/>
              <a:gd name="connsiteY63" fmla="*/ 3848063 h 4978400"/>
              <a:gd name="connsiteX64" fmla="*/ 473775 w 5556537"/>
              <a:gd name="connsiteY64" fmla="*/ 3849652 h 4978400"/>
              <a:gd name="connsiteX65" fmla="*/ 473775 w 5556537"/>
              <a:gd name="connsiteY65" fmla="*/ 3852037 h 4978400"/>
              <a:gd name="connsiteX66" fmla="*/ 473775 w 5556537"/>
              <a:gd name="connsiteY66" fmla="*/ 3854421 h 4978400"/>
              <a:gd name="connsiteX67" fmla="*/ 471390 w 5556537"/>
              <a:gd name="connsiteY67" fmla="*/ 3874279 h 4978400"/>
              <a:gd name="connsiteX68" fmla="*/ 471390 w 5556537"/>
              <a:gd name="connsiteY68" fmla="*/ 3876664 h 4978400"/>
              <a:gd name="connsiteX69" fmla="*/ 470595 w 5556537"/>
              <a:gd name="connsiteY69" fmla="*/ 3879048 h 4978400"/>
              <a:gd name="connsiteX70" fmla="*/ 469800 w 5556537"/>
              <a:gd name="connsiteY70" fmla="*/ 3879843 h 4978400"/>
              <a:gd name="connsiteX71" fmla="*/ 467416 w 5556537"/>
              <a:gd name="connsiteY71" fmla="*/ 3880625 h 4978400"/>
              <a:gd name="connsiteX72" fmla="*/ 462660 w 5556537"/>
              <a:gd name="connsiteY72" fmla="*/ 3883804 h 4978400"/>
              <a:gd name="connsiteX73" fmla="*/ 453917 w 5556537"/>
              <a:gd name="connsiteY73" fmla="*/ 3889368 h 4978400"/>
              <a:gd name="connsiteX74" fmla="*/ 445187 w 5556537"/>
              <a:gd name="connsiteY74" fmla="*/ 3894932 h 4978400"/>
              <a:gd name="connsiteX75" fmla="*/ 442007 w 5556537"/>
              <a:gd name="connsiteY75" fmla="*/ 3897303 h 4978400"/>
              <a:gd name="connsiteX76" fmla="*/ 439623 w 5556537"/>
              <a:gd name="connsiteY76" fmla="*/ 3898893 h 4978400"/>
              <a:gd name="connsiteX77" fmla="*/ 426918 w 5556537"/>
              <a:gd name="connsiteY77" fmla="*/ 3898893 h 4978400"/>
              <a:gd name="connsiteX78" fmla="*/ 415791 w 5556537"/>
              <a:gd name="connsiteY78" fmla="*/ 3899688 h 4978400"/>
              <a:gd name="connsiteX79" fmla="*/ 406266 w 5556537"/>
              <a:gd name="connsiteY79" fmla="*/ 3901278 h 4978400"/>
              <a:gd name="connsiteX80" fmla="*/ 396728 w 5556537"/>
              <a:gd name="connsiteY80" fmla="*/ 3903662 h 4978400"/>
              <a:gd name="connsiteX81" fmla="*/ 391972 w 5556537"/>
              <a:gd name="connsiteY81" fmla="*/ 3905252 h 4978400"/>
              <a:gd name="connsiteX82" fmla="*/ 387997 w 5556537"/>
              <a:gd name="connsiteY82" fmla="*/ 3906842 h 4978400"/>
              <a:gd name="connsiteX83" fmla="*/ 383228 w 5556537"/>
              <a:gd name="connsiteY83" fmla="*/ 3910021 h 4978400"/>
              <a:gd name="connsiteX84" fmla="*/ 380049 w 5556537"/>
              <a:gd name="connsiteY84" fmla="*/ 3912405 h 4978400"/>
              <a:gd name="connsiteX85" fmla="*/ 376883 w 5556537"/>
              <a:gd name="connsiteY85" fmla="*/ 3916367 h 4978400"/>
              <a:gd name="connsiteX86" fmla="*/ 373703 w 5556537"/>
              <a:gd name="connsiteY86" fmla="*/ 3920341 h 4978400"/>
              <a:gd name="connsiteX87" fmla="*/ 368934 w 5556537"/>
              <a:gd name="connsiteY87" fmla="*/ 3928289 h 4978400"/>
              <a:gd name="connsiteX88" fmla="*/ 364165 w 5556537"/>
              <a:gd name="connsiteY88" fmla="*/ 3937019 h 4978400"/>
              <a:gd name="connsiteX89" fmla="*/ 360204 w 5556537"/>
              <a:gd name="connsiteY89" fmla="*/ 3945762 h 4978400"/>
              <a:gd name="connsiteX90" fmla="*/ 358614 w 5556537"/>
              <a:gd name="connsiteY90" fmla="*/ 3950518 h 4978400"/>
              <a:gd name="connsiteX91" fmla="*/ 357820 w 5556537"/>
              <a:gd name="connsiteY91" fmla="*/ 3955287 h 4978400"/>
              <a:gd name="connsiteX92" fmla="*/ 357025 w 5556537"/>
              <a:gd name="connsiteY92" fmla="*/ 3965607 h 4978400"/>
              <a:gd name="connsiteX93" fmla="*/ 357025 w 5556537"/>
              <a:gd name="connsiteY93" fmla="*/ 3975940 h 4978400"/>
              <a:gd name="connsiteX94" fmla="*/ 357820 w 5556537"/>
              <a:gd name="connsiteY94" fmla="*/ 3986260 h 4978400"/>
              <a:gd name="connsiteX95" fmla="*/ 357820 w 5556537"/>
              <a:gd name="connsiteY95" fmla="*/ 3991029 h 4978400"/>
              <a:gd name="connsiteX96" fmla="*/ 357820 w 5556537"/>
              <a:gd name="connsiteY96" fmla="*/ 3995798 h 4978400"/>
              <a:gd name="connsiteX97" fmla="*/ 355435 w 5556537"/>
              <a:gd name="connsiteY97" fmla="*/ 4006118 h 4978400"/>
              <a:gd name="connsiteX98" fmla="*/ 352256 w 5556537"/>
              <a:gd name="connsiteY98" fmla="*/ 4026771 h 4978400"/>
              <a:gd name="connsiteX99" fmla="*/ 349076 w 5556537"/>
              <a:gd name="connsiteY99" fmla="*/ 4047423 h 4978400"/>
              <a:gd name="connsiteX100" fmla="*/ 348282 w 5556537"/>
              <a:gd name="connsiteY100" fmla="*/ 4068063 h 4978400"/>
              <a:gd name="connsiteX101" fmla="*/ 347487 w 5556537"/>
              <a:gd name="connsiteY101" fmla="*/ 4072832 h 4978400"/>
              <a:gd name="connsiteX102" fmla="*/ 346692 w 5556537"/>
              <a:gd name="connsiteY102" fmla="*/ 4077601 h 4978400"/>
              <a:gd name="connsiteX103" fmla="*/ 345897 w 5556537"/>
              <a:gd name="connsiteY103" fmla="*/ 4082370 h 4978400"/>
              <a:gd name="connsiteX104" fmla="*/ 343526 w 5556537"/>
              <a:gd name="connsiteY104" fmla="*/ 4086331 h 4978400"/>
              <a:gd name="connsiteX105" fmla="*/ 340346 w 5556537"/>
              <a:gd name="connsiteY105" fmla="*/ 4091100 h 4978400"/>
              <a:gd name="connsiteX106" fmla="*/ 337962 w 5556537"/>
              <a:gd name="connsiteY106" fmla="*/ 4095869 h 4978400"/>
              <a:gd name="connsiteX107" fmla="*/ 330808 w 5556537"/>
              <a:gd name="connsiteY107" fmla="*/ 4112548 h 4978400"/>
              <a:gd name="connsiteX108" fmla="*/ 326052 w 5556537"/>
              <a:gd name="connsiteY108" fmla="*/ 4129227 h 4978400"/>
              <a:gd name="connsiteX109" fmla="*/ 322078 w 5556537"/>
              <a:gd name="connsiteY109" fmla="*/ 4145905 h 4978400"/>
              <a:gd name="connsiteX110" fmla="*/ 319693 w 5556537"/>
              <a:gd name="connsiteY110" fmla="*/ 4163378 h 4978400"/>
              <a:gd name="connsiteX111" fmla="*/ 317309 w 5556537"/>
              <a:gd name="connsiteY111" fmla="*/ 4182442 h 4978400"/>
              <a:gd name="connsiteX112" fmla="*/ 314924 w 5556537"/>
              <a:gd name="connsiteY112" fmla="*/ 4191967 h 4978400"/>
              <a:gd name="connsiteX113" fmla="*/ 312540 w 5556537"/>
              <a:gd name="connsiteY113" fmla="*/ 4201492 h 4978400"/>
              <a:gd name="connsiteX114" fmla="*/ 309374 w 5556537"/>
              <a:gd name="connsiteY114" fmla="*/ 4210235 h 4978400"/>
              <a:gd name="connsiteX115" fmla="*/ 307784 w 5556537"/>
              <a:gd name="connsiteY115" fmla="*/ 4215004 h 4978400"/>
              <a:gd name="connsiteX116" fmla="*/ 306989 w 5556537"/>
              <a:gd name="connsiteY116" fmla="*/ 4217388 h 4978400"/>
              <a:gd name="connsiteX117" fmla="*/ 305399 w 5556537"/>
              <a:gd name="connsiteY117" fmla="*/ 4219760 h 4978400"/>
              <a:gd name="connsiteX118" fmla="*/ 304605 w 5556537"/>
              <a:gd name="connsiteY118" fmla="*/ 4220555 h 4978400"/>
              <a:gd name="connsiteX119" fmla="*/ 298246 w 5556537"/>
              <a:gd name="connsiteY119" fmla="*/ 4220555 h 4978400"/>
              <a:gd name="connsiteX120" fmla="*/ 293477 w 5556537"/>
              <a:gd name="connsiteY120" fmla="*/ 4222144 h 4978400"/>
              <a:gd name="connsiteX121" fmla="*/ 289516 w 5556537"/>
              <a:gd name="connsiteY121" fmla="*/ 4224529 h 4978400"/>
              <a:gd name="connsiteX122" fmla="*/ 282362 w 5556537"/>
              <a:gd name="connsiteY122" fmla="*/ 4231682 h 4978400"/>
              <a:gd name="connsiteX123" fmla="*/ 276003 w 5556537"/>
              <a:gd name="connsiteY123" fmla="*/ 4238823 h 4978400"/>
              <a:gd name="connsiteX124" fmla="*/ 270453 w 5556537"/>
              <a:gd name="connsiteY124" fmla="*/ 4245976 h 4978400"/>
              <a:gd name="connsiteX125" fmla="*/ 264094 w 5556537"/>
              <a:gd name="connsiteY125" fmla="*/ 4253912 h 4978400"/>
              <a:gd name="connsiteX126" fmla="*/ 256953 w 5556537"/>
              <a:gd name="connsiteY126" fmla="*/ 4258681 h 4978400"/>
              <a:gd name="connsiteX127" fmla="*/ 254569 w 5556537"/>
              <a:gd name="connsiteY127" fmla="*/ 4261065 h 4978400"/>
              <a:gd name="connsiteX128" fmla="*/ 253774 w 5556537"/>
              <a:gd name="connsiteY128" fmla="*/ 4262655 h 4978400"/>
              <a:gd name="connsiteX129" fmla="*/ 252979 w 5556537"/>
              <a:gd name="connsiteY129" fmla="*/ 4264245 h 4978400"/>
              <a:gd name="connsiteX130" fmla="*/ 253774 w 5556537"/>
              <a:gd name="connsiteY130" fmla="*/ 4267424 h 4978400"/>
              <a:gd name="connsiteX131" fmla="*/ 256159 w 5556537"/>
              <a:gd name="connsiteY131" fmla="*/ 4269001 h 4978400"/>
              <a:gd name="connsiteX132" fmla="*/ 258530 w 5556537"/>
              <a:gd name="connsiteY132" fmla="*/ 4269795 h 4978400"/>
              <a:gd name="connsiteX133" fmla="*/ 260915 w 5556537"/>
              <a:gd name="connsiteY133" fmla="*/ 4269795 h 4978400"/>
              <a:gd name="connsiteX134" fmla="*/ 267273 w 5556537"/>
              <a:gd name="connsiteY134" fmla="*/ 4268219 h 4978400"/>
              <a:gd name="connsiteX135" fmla="*/ 272837 w 5556537"/>
              <a:gd name="connsiteY135" fmla="*/ 4265834 h 4978400"/>
              <a:gd name="connsiteX136" fmla="*/ 276003 w 5556537"/>
              <a:gd name="connsiteY136" fmla="*/ 4263450 h 4978400"/>
              <a:gd name="connsiteX137" fmla="*/ 279183 w 5556537"/>
              <a:gd name="connsiteY137" fmla="*/ 4261065 h 4978400"/>
              <a:gd name="connsiteX138" fmla="*/ 281567 w 5556537"/>
              <a:gd name="connsiteY138" fmla="*/ 4258681 h 4978400"/>
              <a:gd name="connsiteX139" fmla="*/ 283157 w 5556537"/>
              <a:gd name="connsiteY139" fmla="*/ 4257091 h 4978400"/>
              <a:gd name="connsiteX140" fmla="*/ 284747 w 5556537"/>
              <a:gd name="connsiteY140" fmla="*/ 4256296 h 4978400"/>
              <a:gd name="connsiteX141" fmla="*/ 283157 w 5556537"/>
              <a:gd name="connsiteY141" fmla="*/ 4260270 h 4978400"/>
              <a:gd name="connsiteX142" fmla="*/ 282362 w 5556537"/>
              <a:gd name="connsiteY142" fmla="*/ 4263450 h 4978400"/>
              <a:gd name="connsiteX143" fmla="*/ 278388 w 5556537"/>
              <a:gd name="connsiteY143" fmla="*/ 4269795 h 4978400"/>
              <a:gd name="connsiteX144" fmla="*/ 269658 w 5556537"/>
              <a:gd name="connsiteY144" fmla="*/ 4285679 h 4978400"/>
              <a:gd name="connsiteX145" fmla="*/ 265684 w 5556537"/>
              <a:gd name="connsiteY145" fmla="*/ 4292833 h 4978400"/>
              <a:gd name="connsiteX146" fmla="*/ 264094 w 5556537"/>
              <a:gd name="connsiteY146" fmla="*/ 4296012 h 4978400"/>
              <a:gd name="connsiteX147" fmla="*/ 264094 w 5556537"/>
              <a:gd name="connsiteY147" fmla="*/ 4298397 h 4978400"/>
              <a:gd name="connsiteX148" fmla="*/ 264889 w 5556537"/>
              <a:gd name="connsiteY148" fmla="*/ 4299986 h 4978400"/>
              <a:gd name="connsiteX149" fmla="*/ 266478 w 5556537"/>
              <a:gd name="connsiteY149" fmla="*/ 4302358 h 4978400"/>
              <a:gd name="connsiteX150" fmla="*/ 268068 w 5556537"/>
              <a:gd name="connsiteY150" fmla="*/ 4303947 h 4978400"/>
              <a:gd name="connsiteX151" fmla="*/ 270453 w 5556537"/>
              <a:gd name="connsiteY151" fmla="*/ 4303153 h 4978400"/>
              <a:gd name="connsiteX152" fmla="*/ 272837 w 5556537"/>
              <a:gd name="connsiteY152" fmla="*/ 4302358 h 4978400"/>
              <a:gd name="connsiteX153" fmla="*/ 276798 w 5556537"/>
              <a:gd name="connsiteY153" fmla="*/ 4298397 h 4978400"/>
              <a:gd name="connsiteX154" fmla="*/ 279978 w 5556537"/>
              <a:gd name="connsiteY154" fmla="*/ 4294422 h 4978400"/>
              <a:gd name="connsiteX155" fmla="*/ 286336 w 5556537"/>
              <a:gd name="connsiteY155" fmla="*/ 4284897 h 4978400"/>
              <a:gd name="connsiteX156" fmla="*/ 289516 w 5556537"/>
              <a:gd name="connsiteY156" fmla="*/ 4280128 h 4978400"/>
              <a:gd name="connsiteX157" fmla="*/ 292682 w 5556537"/>
              <a:gd name="connsiteY157" fmla="*/ 4276949 h 4978400"/>
              <a:gd name="connsiteX158" fmla="*/ 291900 w 5556537"/>
              <a:gd name="connsiteY158" fmla="*/ 4280923 h 4978400"/>
              <a:gd name="connsiteX159" fmla="*/ 291105 w 5556537"/>
              <a:gd name="connsiteY159" fmla="*/ 4285679 h 4978400"/>
              <a:gd name="connsiteX160" fmla="*/ 287131 w 5556537"/>
              <a:gd name="connsiteY160" fmla="*/ 4295217 h 4978400"/>
              <a:gd name="connsiteX161" fmla="*/ 283952 w 5556537"/>
              <a:gd name="connsiteY161" fmla="*/ 4303947 h 4978400"/>
              <a:gd name="connsiteX162" fmla="*/ 282362 w 5556537"/>
              <a:gd name="connsiteY162" fmla="*/ 4308716 h 4978400"/>
              <a:gd name="connsiteX163" fmla="*/ 282362 w 5556537"/>
              <a:gd name="connsiteY163" fmla="*/ 4313485 h 4978400"/>
              <a:gd name="connsiteX164" fmla="*/ 283952 w 5556537"/>
              <a:gd name="connsiteY164" fmla="*/ 4315870 h 4978400"/>
              <a:gd name="connsiteX165" fmla="*/ 285542 w 5556537"/>
              <a:gd name="connsiteY165" fmla="*/ 4317460 h 4978400"/>
              <a:gd name="connsiteX166" fmla="*/ 287926 w 5556537"/>
              <a:gd name="connsiteY166" fmla="*/ 4318254 h 4978400"/>
              <a:gd name="connsiteX167" fmla="*/ 290311 w 5556537"/>
              <a:gd name="connsiteY167" fmla="*/ 4317460 h 4978400"/>
              <a:gd name="connsiteX168" fmla="*/ 292682 w 5556537"/>
              <a:gd name="connsiteY168" fmla="*/ 4315870 h 4978400"/>
              <a:gd name="connsiteX169" fmla="*/ 294272 w 5556537"/>
              <a:gd name="connsiteY169" fmla="*/ 4312691 h 4978400"/>
              <a:gd name="connsiteX170" fmla="*/ 296656 w 5556537"/>
              <a:gd name="connsiteY170" fmla="*/ 4307922 h 4978400"/>
              <a:gd name="connsiteX171" fmla="*/ 301425 w 5556537"/>
              <a:gd name="connsiteY171" fmla="*/ 4296012 h 4978400"/>
              <a:gd name="connsiteX172" fmla="*/ 306194 w 5556537"/>
              <a:gd name="connsiteY172" fmla="*/ 4283308 h 4978400"/>
              <a:gd name="connsiteX173" fmla="*/ 305399 w 5556537"/>
              <a:gd name="connsiteY173" fmla="*/ 4294422 h 4978400"/>
              <a:gd name="connsiteX174" fmla="*/ 304605 w 5556537"/>
              <a:gd name="connsiteY174" fmla="*/ 4304742 h 4978400"/>
              <a:gd name="connsiteX175" fmla="*/ 304605 w 5556537"/>
              <a:gd name="connsiteY175" fmla="*/ 4310306 h 4978400"/>
              <a:gd name="connsiteX176" fmla="*/ 305399 w 5556537"/>
              <a:gd name="connsiteY176" fmla="*/ 4313485 h 4978400"/>
              <a:gd name="connsiteX177" fmla="*/ 306989 w 5556537"/>
              <a:gd name="connsiteY177" fmla="*/ 4315870 h 4978400"/>
              <a:gd name="connsiteX178" fmla="*/ 308579 w 5556537"/>
              <a:gd name="connsiteY178" fmla="*/ 4316665 h 4978400"/>
              <a:gd name="connsiteX179" fmla="*/ 310950 w 5556537"/>
              <a:gd name="connsiteY179" fmla="*/ 4316665 h 4978400"/>
              <a:gd name="connsiteX180" fmla="*/ 313335 w 5556537"/>
              <a:gd name="connsiteY180" fmla="*/ 4315870 h 4978400"/>
              <a:gd name="connsiteX181" fmla="*/ 314924 w 5556537"/>
              <a:gd name="connsiteY181" fmla="*/ 4314280 h 4978400"/>
              <a:gd name="connsiteX182" fmla="*/ 315719 w 5556537"/>
              <a:gd name="connsiteY182" fmla="*/ 4310306 h 4978400"/>
              <a:gd name="connsiteX183" fmla="*/ 316514 w 5556537"/>
              <a:gd name="connsiteY183" fmla="*/ 4307127 h 4978400"/>
              <a:gd name="connsiteX184" fmla="*/ 317309 w 5556537"/>
              <a:gd name="connsiteY184" fmla="*/ 4299191 h 4978400"/>
              <a:gd name="connsiteX185" fmla="*/ 318104 w 5556537"/>
              <a:gd name="connsiteY185" fmla="*/ 4288064 h 4978400"/>
              <a:gd name="connsiteX186" fmla="*/ 318899 w 5556537"/>
              <a:gd name="connsiteY186" fmla="*/ 4284103 h 4978400"/>
              <a:gd name="connsiteX187" fmla="*/ 318899 w 5556537"/>
              <a:gd name="connsiteY187" fmla="*/ 4282513 h 4978400"/>
              <a:gd name="connsiteX188" fmla="*/ 320488 w 5556537"/>
              <a:gd name="connsiteY188" fmla="*/ 4280923 h 4978400"/>
              <a:gd name="connsiteX189" fmla="*/ 321283 w 5556537"/>
              <a:gd name="connsiteY189" fmla="*/ 4283308 h 4978400"/>
              <a:gd name="connsiteX190" fmla="*/ 321283 w 5556537"/>
              <a:gd name="connsiteY190" fmla="*/ 4285679 h 4978400"/>
              <a:gd name="connsiteX191" fmla="*/ 320488 w 5556537"/>
              <a:gd name="connsiteY191" fmla="*/ 4291243 h 4978400"/>
              <a:gd name="connsiteX192" fmla="*/ 319693 w 5556537"/>
              <a:gd name="connsiteY192" fmla="*/ 4297602 h 4978400"/>
              <a:gd name="connsiteX193" fmla="*/ 319693 w 5556537"/>
              <a:gd name="connsiteY193" fmla="*/ 4303153 h 4978400"/>
              <a:gd name="connsiteX194" fmla="*/ 320488 w 5556537"/>
              <a:gd name="connsiteY194" fmla="*/ 4306332 h 4978400"/>
              <a:gd name="connsiteX195" fmla="*/ 322873 w 5556537"/>
              <a:gd name="connsiteY195" fmla="*/ 4308716 h 4978400"/>
              <a:gd name="connsiteX196" fmla="*/ 323668 w 5556537"/>
              <a:gd name="connsiteY196" fmla="*/ 4309511 h 4978400"/>
              <a:gd name="connsiteX197" fmla="*/ 326052 w 5556537"/>
              <a:gd name="connsiteY197" fmla="*/ 4309511 h 4978400"/>
              <a:gd name="connsiteX198" fmla="*/ 327629 w 5556537"/>
              <a:gd name="connsiteY198" fmla="*/ 4308716 h 4978400"/>
              <a:gd name="connsiteX199" fmla="*/ 329219 w 5556537"/>
              <a:gd name="connsiteY199" fmla="*/ 4306332 h 4978400"/>
              <a:gd name="connsiteX200" fmla="*/ 330013 w 5556537"/>
              <a:gd name="connsiteY200" fmla="*/ 4303947 h 4978400"/>
              <a:gd name="connsiteX201" fmla="*/ 331603 w 5556537"/>
              <a:gd name="connsiteY201" fmla="*/ 4299191 h 4978400"/>
              <a:gd name="connsiteX202" fmla="*/ 331603 w 5556537"/>
              <a:gd name="connsiteY202" fmla="*/ 4288064 h 4978400"/>
              <a:gd name="connsiteX203" fmla="*/ 333193 w 5556537"/>
              <a:gd name="connsiteY203" fmla="*/ 4272975 h 4978400"/>
              <a:gd name="connsiteX204" fmla="*/ 333988 w 5556537"/>
              <a:gd name="connsiteY204" fmla="*/ 4269795 h 4978400"/>
              <a:gd name="connsiteX205" fmla="*/ 335577 w 5556537"/>
              <a:gd name="connsiteY205" fmla="*/ 4266629 h 4978400"/>
              <a:gd name="connsiteX206" fmla="*/ 339551 w 5556537"/>
              <a:gd name="connsiteY206" fmla="*/ 4254707 h 4978400"/>
              <a:gd name="connsiteX207" fmla="*/ 341141 w 5556537"/>
              <a:gd name="connsiteY207" fmla="*/ 4248361 h 4978400"/>
              <a:gd name="connsiteX208" fmla="*/ 341936 w 5556537"/>
              <a:gd name="connsiteY208" fmla="*/ 4242002 h 4978400"/>
              <a:gd name="connsiteX209" fmla="*/ 341141 w 5556537"/>
              <a:gd name="connsiteY209" fmla="*/ 4238028 h 4978400"/>
              <a:gd name="connsiteX210" fmla="*/ 340346 w 5556537"/>
              <a:gd name="connsiteY210" fmla="*/ 4234849 h 4978400"/>
              <a:gd name="connsiteX211" fmla="*/ 341141 w 5556537"/>
              <a:gd name="connsiteY211" fmla="*/ 4231682 h 4978400"/>
              <a:gd name="connsiteX212" fmla="*/ 342731 w 5556537"/>
              <a:gd name="connsiteY212" fmla="*/ 4229298 h 4978400"/>
              <a:gd name="connsiteX213" fmla="*/ 349076 w 5556537"/>
              <a:gd name="connsiteY213" fmla="*/ 4214209 h 4978400"/>
              <a:gd name="connsiteX214" fmla="*/ 356230 w 5556537"/>
              <a:gd name="connsiteY214" fmla="*/ 4199915 h 4978400"/>
              <a:gd name="connsiteX215" fmla="*/ 373703 w 5556537"/>
              <a:gd name="connsiteY215" fmla="*/ 4165763 h 4978400"/>
              <a:gd name="connsiteX216" fmla="*/ 381639 w 5556537"/>
              <a:gd name="connsiteY216" fmla="*/ 4148290 h 4978400"/>
              <a:gd name="connsiteX217" fmla="*/ 387997 w 5556537"/>
              <a:gd name="connsiteY217" fmla="*/ 4130816 h 4978400"/>
              <a:gd name="connsiteX218" fmla="*/ 391177 w 5556537"/>
              <a:gd name="connsiteY218" fmla="*/ 4120483 h 4978400"/>
              <a:gd name="connsiteX219" fmla="*/ 392766 w 5556537"/>
              <a:gd name="connsiteY219" fmla="*/ 4110958 h 4978400"/>
              <a:gd name="connsiteX220" fmla="*/ 397522 w 5556537"/>
              <a:gd name="connsiteY220" fmla="*/ 4091100 h 4978400"/>
              <a:gd name="connsiteX221" fmla="*/ 403086 w 5556537"/>
              <a:gd name="connsiteY221" fmla="*/ 4073627 h 4978400"/>
              <a:gd name="connsiteX222" fmla="*/ 409445 w 5556537"/>
              <a:gd name="connsiteY222" fmla="*/ 4056154 h 4978400"/>
              <a:gd name="connsiteX223" fmla="*/ 414201 w 5556537"/>
              <a:gd name="connsiteY223" fmla="*/ 4075217 h 4978400"/>
              <a:gd name="connsiteX224" fmla="*/ 416585 w 5556537"/>
              <a:gd name="connsiteY224" fmla="*/ 4082370 h 4978400"/>
              <a:gd name="connsiteX225" fmla="*/ 418175 w 5556537"/>
              <a:gd name="connsiteY225" fmla="*/ 4090306 h 4978400"/>
              <a:gd name="connsiteX226" fmla="*/ 418175 w 5556537"/>
              <a:gd name="connsiteY226" fmla="*/ 4099049 h 4978400"/>
              <a:gd name="connsiteX227" fmla="*/ 418175 w 5556537"/>
              <a:gd name="connsiteY227" fmla="*/ 4107779 h 4978400"/>
              <a:gd name="connsiteX228" fmla="*/ 417380 w 5556537"/>
              <a:gd name="connsiteY228" fmla="*/ 4134777 h 4978400"/>
              <a:gd name="connsiteX229" fmla="*/ 417380 w 5556537"/>
              <a:gd name="connsiteY229" fmla="*/ 4141931 h 4978400"/>
              <a:gd name="connsiteX230" fmla="*/ 417380 w 5556537"/>
              <a:gd name="connsiteY230" fmla="*/ 4149879 h 4978400"/>
              <a:gd name="connsiteX231" fmla="*/ 418175 w 5556537"/>
              <a:gd name="connsiteY231" fmla="*/ 4153046 h 4978400"/>
              <a:gd name="connsiteX232" fmla="*/ 419765 w 5556537"/>
              <a:gd name="connsiteY232" fmla="*/ 4156225 h 4978400"/>
              <a:gd name="connsiteX233" fmla="*/ 419765 w 5556537"/>
              <a:gd name="connsiteY233" fmla="*/ 4159404 h 4978400"/>
              <a:gd name="connsiteX234" fmla="*/ 419765 w 5556537"/>
              <a:gd name="connsiteY234" fmla="*/ 4162584 h 4978400"/>
              <a:gd name="connsiteX235" fmla="*/ 418175 w 5556537"/>
              <a:gd name="connsiteY235" fmla="*/ 4169724 h 4978400"/>
              <a:gd name="connsiteX236" fmla="*/ 413406 w 5556537"/>
              <a:gd name="connsiteY236" fmla="*/ 4196736 h 4978400"/>
              <a:gd name="connsiteX237" fmla="*/ 411829 w 5556537"/>
              <a:gd name="connsiteY237" fmla="*/ 4210235 h 4978400"/>
              <a:gd name="connsiteX238" fmla="*/ 411035 w 5556537"/>
              <a:gd name="connsiteY238" fmla="*/ 4223734 h 4978400"/>
              <a:gd name="connsiteX239" fmla="*/ 410240 w 5556537"/>
              <a:gd name="connsiteY239" fmla="*/ 4251540 h 4978400"/>
              <a:gd name="connsiteX240" fmla="*/ 411035 w 5556537"/>
              <a:gd name="connsiteY240" fmla="*/ 4279333 h 4978400"/>
              <a:gd name="connsiteX241" fmla="*/ 412611 w 5556537"/>
              <a:gd name="connsiteY241" fmla="*/ 4306332 h 4978400"/>
              <a:gd name="connsiteX242" fmla="*/ 414996 w 5556537"/>
              <a:gd name="connsiteY242" fmla="*/ 4334138 h 4978400"/>
              <a:gd name="connsiteX243" fmla="*/ 418970 w 5556537"/>
              <a:gd name="connsiteY243" fmla="*/ 4361137 h 4978400"/>
              <a:gd name="connsiteX244" fmla="*/ 423739 w 5556537"/>
              <a:gd name="connsiteY244" fmla="*/ 4387340 h 4978400"/>
              <a:gd name="connsiteX245" fmla="*/ 430085 w 5556537"/>
              <a:gd name="connsiteY245" fmla="*/ 4414352 h 4978400"/>
              <a:gd name="connsiteX246" fmla="*/ 436443 w 5556537"/>
              <a:gd name="connsiteY246" fmla="*/ 4436594 h 4978400"/>
              <a:gd name="connsiteX247" fmla="*/ 438828 w 5556537"/>
              <a:gd name="connsiteY247" fmla="*/ 4448504 h 4978400"/>
              <a:gd name="connsiteX248" fmla="*/ 439623 w 5556537"/>
              <a:gd name="connsiteY248" fmla="*/ 4460413 h 4978400"/>
              <a:gd name="connsiteX249" fmla="*/ 438828 w 5556537"/>
              <a:gd name="connsiteY249" fmla="*/ 4469951 h 4978400"/>
              <a:gd name="connsiteX250" fmla="*/ 438033 w 5556537"/>
              <a:gd name="connsiteY250" fmla="*/ 4480271 h 4978400"/>
              <a:gd name="connsiteX251" fmla="*/ 433264 w 5556537"/>
              <a:gd name="connsiteY251" fmla="*/ 4499334 h 4978400"/>
              <a:gd name="connsiteX252" fmla="*/ 430879 w 5556537"/>
              <a:gd name="connsiteY252" fmla="*/ 4512833 h 4978400"/>
              <a:gd name="connsiteX253" fmla="*/ 429290 w 5556537"/>
              <a:gd name="connsiteY253" fmla="*/ 4526332 h 4978400"/>
              <a:gd name="connsiteX254" fmla="*/ 428508 w 5556537"/>
              <a:gd name="connsiteY254" fmla="*/ 4539832 h 4978400"/>
              <a:gd name="connsiteX255" fmla="*/ 429290 w 5556537"/>
              <a:gd name="connsiteY255" fmla="*/ 4553344 h 4978400"/>
              <a:gd name="connsiteX256" fmla="*/ 431674 w 5556537"/>
              <a:gd name="connsiteY256" fmla="*/ 4566843 h 4978400"/>
              <a:gd name="connsiteX257" fmla="*/ 434059 w 5556537"/>
              <a:gd name="connsiteY257" fmla="*/ 4579547 h 4978400"/>
              <a:gd name="connsiteX258" fmla="*/ 442007 w 5556537"/>
              <a:gd name="connsiteY258" fmla="*/ 4604969 h 4978400"/>
              <a:gd name="connsiteX259" fmla="*/ 456301 w 5556537"/>
              <a:gd name="connsiteY259" fmla="*/ 4653415 h 4978400"/>
              <a:gd name="connsiteX260" fmla="*/ 461865 w 5556537"/>
              <a:gd name="connsiteY260" fmla="*/ 4672478 h 4978400"/>
              <a:gd name="connsiteX261" fmla="*/ 467416 w 5556537"/>
              <a:gd name="connsiteY261" fmla="*/ 4691528 h 4978400"/>
              <a:gd name="connsiteX262" fmla="*/ 469006 w 5556537"/>
              <a:gd name="connsiteY262" fmla="*/ 4697887 h 4978400"/>
              <a:gd name="connsiteX263" fmla="*/ 469800 w 5556537"/>
              <a:gd name="connsiteY263" fmla="*/ 4701861 h 4978400"/>
              <a:gd name="connsiteX264" fmla="*/ 469800 w 5556537"/>
              <a:gd name="connsiteY264" fmla="*/ 4705041 h 4978400"/>
              <a:gd name="connsiteX265" fmla="*/ 468211 w 5556537"/>
              <a:gd name="connsiteY265" fmla="*/ 4710591 h 4978400"/>
              <a:gd name="connsiteX266" fmla="*/ 465826 w 5556537"/>
              <a:gd name="connsiteY266" fmla="*/ 4716155 h 4978400"/>
              <a:gd name="connsiteX267" fmla="*/ 459481 w 5556537"/>
              <a:gd name="connsiteY267" fmla="*/ 4725680 h 4978400"/>
              <a:gd name="connsiteX268" fmla="*/ 453917 w 5556537"/>
              <a:gd name="connsiteY268" fmla="*/ 4735218 h 4978400"/>
              <a:gd name="connsiteX269" fmla="*/ 449943 w 5556537"/>
              <a:gd name="connsiteY269" fmla="*/ 4739192 h 4978400"/>
              <a:gd name="connsiteX270" fmla="*/ 445981 w 5556537"/>
              <a:gd name="connsiteY270" fmla="*/ 4742359 h 4978400"/>
              <a:gd name="connsiteX271" fmla="*/ 442802 w 5556537"/>
              <a:gd name="connsiteY271" fmla="*/ 4744743 h 4978400"/>
              <a:gd name="connsiteX272" fmla="*/ 440418 w 5556537"/>
              <a:gd name="connsiteY272" fmla="*/ 4747128 h 4978400"/>
              <a:gd name="connsiteX273" fmla="*/ 440418 w 5556537"/>
              <a:gd name="connsiteY273" fmla="*/ 4749512 h 4978400"/>
              <a:gd name="connsiteX274" fmla="*/ 441212 w 5556537"/>
              <a:gd name="connsiteY274" fmla="*/ 4751897 h 4978400"/>
              <a:gd name="connsiteX275" fmla="*/ 442802 w 5556537"/>
              <a:gd name="connsiteY275" fmla="*/ 4753486 h 4978400"/>
              <a:gd name="connsiteX276" fmla="*/ 445187 w 5556537"/>
              <a:gd name="connsiteY276" fmla="*/ 4755076 h 4978400"/>
              <a:gd name="connsiteX277" fmla="*/ 449943 w 5556537"/>
              <a:gd name="connsiteY277" fmla="*/ 4756666 h 4978400"/>
              <a:gd name="connsiteX278" fmla="*/ 454712 w 5556537"/>
              <a:gd name="connsiteY278" fmla="*/ 4757461 h 4978400"/>
              <a:gd name="connsiteX279" fmla="*/ 461865 w 5556537"/>
              <a:gd name="connsiteY279" fmla="*/ 4759037 h 4978400"/>
              <a:gd name="connsiteX280" fmla="*/ 469006 w 5556537"/>
              <a:gd name="connsiteY280" fmla="*/ 4759832 h 4978400"/>
              <a:gd name="connsiteX281" fmla="*/ 474569 w 5556537"/>
              <a:gd name="connsiteY281" fmla="*/ 4759832 h 4978400"/>
              <a:gd name="connsiteX282" fmla="*/ 480133 w 5556537"/>
              <a:gd name="connsiteY282" fmla="*/ 4759037 h 4978400"/>
              <a:gd name="connsiteX283" fmla="*/ 481710 w 5556537"/>
              <a:gd name="connsiteY283" fmla="*/ 4759037 h 4978400"/>
              <a:gd name="connsiteX284" fmla="*/ 483300 w 5556537"/>
              <a:gd name="connsiteY284" fmla="*/ 4761422 h 4978400"/>
              <a:gd name="connsiteX285" fmla="*/ 486479 w 5556537"/>
              <a:gd name="connsiteY285" fmla="*/ 4763012 h 4978400"/>
              <a:gd name="connsiteX286" fmla="*/ 489658 w 5556537"/>
              <a:gd name="connsiteY286" fmla="*/ 4763806 h 4978400"/>
              <a:gd name="connsiteX287" fmla="*/ 495222 w 5556537"/>
              <a:gd name="connsiteY287" fmla="*/ 4764601 h 4978400"/>
              <a:gd name="connsiteX288" fmla="*/ 499978 w 5556537"/>
              <a:gd name="connsiteY288" fmla="*/ 4763012 h 4978400"/>
              <a:gd name="connsiteX289" fmla="*/ 502363 w 5556537"/>
              <a:gd name="connsiteY289" fmla="*/ 4762217 h 4978400"/>
              <a:gd name="connsiteX290" fmla="*/ 504747 w 5556537"/>
              <a:gd name="connsiteY290" fmla="*/ 4760627 h 4978400"/>
              <a:gd name="connsiteX291" fmla="*/ 506337 w 5556537"/>
              <a:gd name="connsiteY291" fmla="*/ 4758256 h 4978400"/>
              <a:gd name="connsiteX292" fmla="*/ 507132 w 5556537"/>
              <a:gd name="connsiteY292" fmla="*/ 4755871 h 4978400"/>
              <a:gd name="connsiteX293" fmla="*/ 509516 w 5556537"/>
              <a:gd name="connsiteY293" fmla="*/ 4759037 h 4978400"/>
              <a:gd name="connsiteX294" fmla="*/ 511901 w 5556537"/>
              <a:gd name="connsiteY294" fmla="*/ 4762217 h 4978400"/>
              <a:gd name="connsiteX295" fmla="*/ 515067 w 5556537"/>
              <a:gd name="connsiteY295" fmla="*/ 4763806 h 4978400"/>
              <a:gd name="connsiteX296" fmla="*/ 519041 w 5556537"/>
              <a:gd name="connsiteY296" fmla="*/ 4764601 h 4978400"/>
              <a:gd name="connsiteX297" fmla="*/ 523015 w 5556537"/>
              <a:gd name="connsiteY297" fmla="*/ 4764601 h 4978400"/>
              <a:gd name="connsiteX298" fmla="*/ 527784 w 5556537"/>
              <a:gd name="connsiteY298" fmla="*/ 4763806 h 4978400"/>
              <a:gd name="connsiteX299" fmla="*/ 530964 w 5556537"/>
              <a:gd name="connsiteY299" fmla="*/ 4761422 h 4978400"/>
              <a:gd name="connsiteX300" fmla="*/ 532540 w 5556537"/>
              <a:gd name="connsiteY300" fmla="*/ 4759832 h 4978400"/>
              <a:gd name="connsiteX301" fmla="*/ 533335 w 5556537"/>
              <a:gd name="connsiteY301" fmla="*/ 4758256 h 4978400"/>
              <a:gd name="connsiteX302" fmla="*/ 535720 w 5556537"/>
              <a:gd name="connsiteY302" fmla="*/ 4759037 h 4978400"/>
              <a:gd name="connsiteX303" fmla="*/ 538899 w 5556537"/>
              <a:gd name="connsiteY303" fmla="*/ 4759832 h 4978400"/>
              <a:gd name="connsiteX304" fmla="*/ 544463 w 5556537"/>
              <a:gd name="connsiteY304" fmla="*/ 4759832 h 4978400"/>
              <a:gd name="connsiteX305" fmla="*/ 550809 w 5556537"/>
              <a:gd name="connsiteY305" fmla="*/ 4759037 h 4978400"/>
              <a:gd name="connsiteX306" fmla="*/ 556373 w 5556537"/>
              <a:gd name="connsiteY306" fmla="*/ 4758256 h 4978400"/>
              <a:gd name="connsiteX307" fmla="*/ 567487 w 5556537"/>
              <a:gd name="connsiteY307" fmla="*/ 4755871 h 4978400"/>
              <a:gd name="connsiteX308" fmla="*/ 569077 w 5556537"/>
              <a:gd name="connsiteY308" fmla="*/ 4755076 h 4978400"/>
              <a:gd name="connsiteX309" fmla="*/ 571461 w 5556537"/>
              <a:gd name="connsiteY309" fmla="*/ 4754281 h 4978400"/>
              <a:gd name="connsiteX310" fmla="*/ 573051 w 5556537"/>
              <a:gd name="connsiteY310" fmla="*/ 4752692 h 4978400"/>
              <a:gd name="connsiteX311" fmla="*/ 574641 w 5556537"/>
              <a:gd name="connsiteY311" fmla="*/ 4750307 h 4978400"/>
              <a:gd name="connsiteX312" fmla="*/ 574641 w 5556537"/>
              <a:gd name="connsiteY312" fmla="*/ 4747923 h 4978400"/>
              <a:gd name="connsiteX313" fmla="*/ 573846 w 5556537"/>
              <a:gd name="connsiteY313" fmla="*/ 4746333 h 4978400"/>
              <a:gd name="connsiteX314" fmla="*/ 570667 w 5556537"/>
              <a:gd name="connsiteY314" fmla="*/ 4743948 h 4978400"/>
              <a:gd name="connsiteX315" fmla="*/ 564321 w 5556537"/>
              <a:gd name="connsiteY315" fmla="*/ 4738398 h 4978400"/>
              <a:gd name="connsiteX316" fmla="*/ 560347 w 5556537"/>
              <a:gd name="connsiteY316" fmla="*/ 4734423 h 4978400"/>
              <a:gd name="connsiteX317" fmla="*/ 557167 w 5556537"/>
              <a:gd name="connsiteY317" fmla="*/ 4728860 h 4978400"/>
              <a:gd name="connsiteX318" fmla="*/ 550809 w 5556537"/>
              <a:gd name="connsiteY318" fmla="*/ 4718540 h 4978400"/>
              <a:gd name="connsiteX319" fmla="*/ 546848 w 5556537"/>
              <a:gd name="connsiteY319" fmla="*/ 4709797 h 4978400"/>
              <a:gd name="connsiteX320" fmla="*/ 545258 w 5556537"/>
              <a:gd name="connsiteY320" fmla="*/ 4705041 h 4978400"/>
              <a:gd name="connsiteX321" fmla="*/ 545258 w 5556537"/>
              <a:gd name="connsiteY321" fmla="*/ 4700271 h 4978400"/>
              <a:gd name="connsiteX322" fmla="*/ 546848 w 5556537"/>
              <a:gd name="connsiteY322" fmla="*/ 4692323 h 4978400"/>
              <a:gd name="connsiteX323" fmla="*/ 549219 w 5556537"/>
              <a:gd name="connsiteY323" fmla="*/ 4684388 h 4978400"/>
              <a:gd name="connsiteX324" fmla="*/ 558757 w 5556537"/>
              <a:gd name="connsiteY324" fmla="*/ 4651826 h 4978400"/>
              <a:gd name="connsiteX325" fmla="*/ 573051 w 5556537"/>
              <a:gd name="connsiteY325" fmla="*/ 4604174 h 4978400"/>
              <a:gd name="connsiteX326" fmla="*/ 580205 w 5556537"/>
              <a:gd name="connsiteY326" fmla="*/ 4578753 h 4978400"/>
              <a:gd name="connsiteX327" fmla="*/ 583371 w 5556537"/>
              <a:gd name="connsiteY327" fmla="*/ 4566048 h 4978400"/>
              <a:gd name="connsiteX328" fmla="*/ 585755 w 5556537"/>
              <a:gd name="connsiteY328" fmla="*/ 4552549 h 4978400"/>
              <a:gd name="connsiteX329" fmla="*/ 586550 w 5556537"/>
              <a:gd name="connsiteY329" fmla="*/ 4539832 h 4978400"/>
              <a:gd name="connsiteX330" fmla="*/ 585755 w 5556537"/>
              <a:gd name="connsiteY330" fmla="*/ 4526332 h 4978400"/>
              <a:gd name="connsiteX331" fmla="*/ 584166 w 5556537"/>
              <a:gd name="connsiteY331" fmla="*/ 4513628 h 4978400"/>
              <a:gd name="connsiteX332" fmla="*/ 580999 w 5556537"/>
              <a:gd name="connsiteY332" fmla="*/ 4500924 h 4978400"/>
              <a:gd name="connsiteX333" fmla="*/ 577025 w 5556537"/>
              <a:gd name="connsiteY333" fmla="*/ 4480271 h 4978400"/>
              <a:gd name="connsiteX334" fmla="*/ 575436 w 5556537"/>
              <a:gd name="connsiteY334" fmla="*/ 4470746 h 4978400"/>
              <a:gd name="connsiteX335" fmla="*/ 575436 w 5556537"/>
              <a:gd name="connsiteY335" fmla="*/ 4460413 h 4978400"/>
              <a:gd name="connsiteX336" fmla="*/ 576230 w 5556537"/>
              <a:gd name="connsiteY336" fmla="*/ 4449298 h 4978400"/>
              <a:gd name="connsiteX337" fmla="*/ 577820 w 5556537"/>
              <a:gd name="connsiteY337" fmla="*/ 4438171 h 4978400"/>
              <a:gd name="connsiteX338" fmla="*/ 583371 w 5556537"/>
              <a:gd name="connsiteY338" fmla="*/ 4415941 h 4978400"/>
              <a:gd name="connsiteX339" fmla="*/ 589730 w 5556537"/>
              <a:gd name="connsiteY339" fmla="*/ 4390520 h 4978400"/>
              <a:gd name="connsiteX340" fmla="*/ 595294 w 5556537"/>
              <a:gd name="connsiteY340" fmla="*/ 4365111 h 4978400"/>
              <a:gd name="connsiteX341" fmla="*/ 598473 w 5556537"/>
              <a:gd name="connsiteY341" fmla="*/ 4338894 h 4978400"/>
              <a:gd name="connsiteX342" fmla="*/ 601639 w 5556537"/>
              <a:gd name="connsiteY342" fmla="*/ 4312691 h 4978400"/>
              <a:gd name="connsiteX343" fmla="*/ 603229 w 5556537"/>
              <a:gd name="connsiteY343" fmla="*/ 4285679 h 4978400"/>
              <a:gd name="connsiteX344" fmla="*/ 604024 w 5556537"/>
              <a:gd name="connsiteY344" fmla="*/ 4258681 h 4978400"/>
              <a:gd name="connsiteX345" fmla="*/ 604024 w 5556537"/>
              <a:gd name="connsiteY345" fmla="*/ 4232477 h 4978400"/>
              <a:gd name="connsiteX346" fmla="*/ 603229 w 5556537"/>
              <a:gd name="connsiteY346" fmla="*/ 4218965 h 4978400"/>
              <a:gd name="connsiteX347" fmla="*/ 602434 w 5556537"/>
              <a:gd name="connsiteY347" fmla="*/ 4206261 h 4978400"/>
              <a:gd name="connsiteX348" fmla="*/ 597678 w 5556537"/>
              <a:gd name="connsiteY348" fmla="*/ 4180852 h 4978400"/>
              <a:gd name="connsiteX349" fmla="*/ 595294 w 5556537"/>
              <a:gd name="connsiteY349" fmla="*/ 4167340 h 4978400"/>
              <a:gd name="connsiteX350" fmla="*/ 593704 w 5556537"/>
              <a:gd name="connsiteY350" fmla="*/ 4160994 h 4978400"/>
              <a:gd name="connsiteX351" fmla="*/ 592909 w 5556537"/>
              <a:gd name="connsiteY351" fmla="*/ 4157815 h 4978400"/>
              <a:gd name="connsiteX352" fmla="*/ 593704 w 5556537"/>
              <a:gd name="connsiteY352" fmla="*/ 4154635 h 4978400"/>
              <a:gd name="connsiteX353" fmla="*/ 594499 w 5556537"/>
              <a:gd name="connsiteY353" fmla="*/ 4149084 h 4978400"/>
              <a:gd name="connsiteX354" fmla="*/ 594499 w 5556537"/>
              <a:gd name="connsiteY354" fmla="*/ 4144315 h 4978400"/>
              <a:gd name="connsiteX355" fmla="*/ 593704 w 5556537"/>
              <a:gd name="connsiteY355" fmla="*/ 4133983 h 4978400"/>
              <a:gd name="connsiteX356" fmla="*/ 593704 w 5556537"/>
              <a:gd name="connsiteY356" fmla="*/ 4094280 h 4978400"/>
              <a:gd name="connsiteX357" fmla="*/ 594499 w 5556537"/>
              <a:gd name="connsiteY357" fmla="*/ 4087921 h 4978400"/>
              <a:gd name="connsiteX358" fmla="*/ 596088 w 5556537"/>
              <a:gd name="connsiteY358" fmla="*/ 4082370 h 4978400"/>
              <a:gd name="connsiteX359" fmla="*/ 603229 w 5556537"/>
              <a:gd name="connsiteY359" fmla="*/ 4058538 h 4978400"/>
              <a:gd name="connsiteX360" fmla="*/ 604819 w 5556537"/>
              <a:gd name="connsiteY360" fmla="*/ 4053769 h 4978400"/>
              <a:gd name="connsiteX361" fmla="*/ 609588 w 5556537"/>
              <a:gd name="connsiteY361" fmla="*/ 4068063 h 4978400"/>
              <a:gd name="connsiteX362" fmla="*/ 614357 w 5556537"/>
              <a:gd name="connsiteY362" fmla="*/ 4082370 h 4978400"/>
              <a:gd name="connsiteX363" fmla="*/ 616741 w 5556537"/>
              <a:gd name="connsiteY363" fmla="*/ 4091100 h 4978400"/>
              <a:gd name="connsiteX364" fmla="*/ 619113 w 5556537"/>
              <a:gd name="connsiteY364" fmla="*/ 4099831 h 4978400"/>
              <a:gd name="connsiteX365" fmla="*/ 623087 w 5556537"/>
              <a:gd name="connsiteY365" fmla="*/ 4118099 h 4978400"/>
              <a:gd name="connsiteX366" fmla="*/ 625471 w 5556537"/>
              <a:gd name="connsiteY366" fmla="*/ 4126842 h 4978400"/>
              <a:gd name="connsiteX367" fmla="*/ 628651 w 5556537"/>
              <a:gd name="connsiteY367" fmla="*/ 4136367 h 4978400"/>
              <a:gd name="connsiteX368" fmla="*/ 635791 w 5556537"/>
              <a:gd name="connsiteY368" fmla="*/ 4153840 h 4978400"/>
              <a:gd name="connsiteX369" fmla="*/ 643740 w 5556537"/>
              <a:gd name="connsiteY369" fmla="*/ 4171314 h 4978400"/>
              <a:gd name="connsiteX370" fmla="*/ 652470 w 5556537"/>
              <a:gd name="connsiteY370" fmla="*/ 4188787 h 4978400"/>
              <a:gd name="connsiteX371" fmla="*/ 660418 w 5556537"/>
              <a:gd name="connsiteY371" fmla="*/ 4204671 h 4978400"/>
              <a:gd name="connsiteX372" fmla="*/ 668353 w 5556537"/>
              <a:gd name="connsiteY372" fmla="*/ 4221349 h 4978400"/>
              <a:gd name="connsiteX373" fmla="*/ 671533 w 5556537"/>
              <a:gd name="connsiteY373" fmla="*/ 4227708 h 4978400"/>
              <a:gd name="connsiteX374" fmla="*/ 673917 w 5556537"/>
              <a:gd name="connsiteY374" fmla="*/ 4234067 h 4978400"/>
              <a:gd name="connsiteX375" fmla="*/ 673917 w 5556537"/>
              <a:gd name="connsiteY375" fmla="*/ 4236438 h 4978400"/>
              <a:gd name="connsiteX376" fmla="*/ 673122 w 5556537"/>
              <a:gd name="connsiteY376" fmla="*/ 4239618 h 4978400"/>
              <a:gd name="connsiteX377" fmla="*/ 673122 w 5556537"/>
              <a:gd name="connsiteY377" fmla="*/ 4242797 h 4978400"/>
              <a:gd name="connsiteX378" fmla="*/ 673122 w 5556537"/>
              <a:gd name="connsiteY378" fmla="*/ 4246771 h 4978400"/>
              <a:gd name="connsiteX379" fmla="*/ 674712 w 5556537"/>
              <a:gd name="connsiteY379" fmla="*/ 4252322 h 4978400"/>
              <a:gd name="connsiteX380" fmla="*/ 676302 w 5556537"/>
              <a:gd name="connsiteY380" fmla="*/ 4258681 h 4978400"/>
              <a:gd name="connsiteX381" fmla="*/ 680276 w 5556537"/>
              <a:gd name="connsiteY381" fmla="*/ 4269795 h 4978400"/>
              <a:gd name="connsiteX382" fmla="*/ 681071 w 5556537"/>
              <a:gd name="connsiteY382" fmla="*/ 4274564 h 4978400"/>
              <a:gd name="connsiteX383" fmla="*/ 681866 w 5556537"/>
              <a:gd name="connsiteY383" fmla="*/ 4279333 h 4978400"/>
              <a:gd name="connsiteX384" fmla="*/ 682660 w 5556537"/>
              <a:gd name="connsiteY384" fmla="*/ 4293628 h 4978400"/>
              <a:gd name="connsiteX385" fmla="*/ 683455 w 5556537"/>
              <a:gd name="connsiteY385" fmla="*/ 4299191 h 4978400"/>
              <a:gd name="connsiteX386" fmla="*/ 685045 w 5556537"/>
              <a:gd name="connsiteY386" fmla="*/ 4304742 h 4978400"/>
              <a:gd name="connsiteX387" fmla="*/ 686622 w 5556537"/>
              <a:gd name="connsiteY387" fmla="*/ 4307922 h 4978400"/>
              <a:gd name="connsiteX388" fmla="*/ 689006 w 5556537"/>
              <a:gd name="connsiteY388" fmla="*/ 4309511 h 4978400"/>
              <a:gd name="connsiteX389" fmla="*/ 691391 w 5556537"/>
              <a:gd name="connsiteY389" fmla="*/ 4309511 h 4978400"/>
              <a:gd name="connsiteX390" fmla="*/ 692980 w 5556537"/>
              <a:gd name="connsiteY390" fmla="*/ 4307922 h 4978400"/>
              <a:gd name="connsiteX391" fmla="*/ 693775 w 5556537"/>
              <a:gd name="connsiteY391" fmla="*/ 4306332 h 4978400"/>
              <a:gd name="connsiteX392" fmla="*/ 694570 w 5556537"/>
              <a:gd name="connsiteY392" fmla="*/ 4303153 h 4978400"/>
              <a:gd name="connsiteX393" fmla="*/ 695365 w 5556537"/>
              <a:gd name="connsiteY393" fmla="*/ 4299986 h 4978400"/>
              <a:gd name="connsiteX394" fmla="*/ 694570 w 5556537"/>
              <a:gd name="connsiteY394" fmla="*/ 4292833 h 4978400"/>
              <a:gd name="connsiteX395" fmla="*/ 693775 w 5556537"/>
              <a:gd name="connsiteY395" fmla="*/ 4286474 h 4978400"/>
              <a:gd name="connsiteX396" fmla="*/ 693775 w 5556537"/>
              <a:gd name="connsiteY396" fmla="*/ 4283308 h 4978400"/>
              <a:gd name="connsiteX397" fmla="*/ 693775 w 5556537"/>
              <a:gd name="connsiteY397" fmla="*/ 4282513 h 4978400"/>
              <a:gd name="connsiteX398" fmla="*/ 694570 w 5556537"/>
              <a:gd name="connsiteY398" fmla="*/ 4280923 h 4978400"/>
              <a:gd name="connsiteX399" fmla="*/ 695365 w 5556537"/>
              <a:gd name="connsiteY399" fmla="*/ 4282513 h 4978400"/>
              <a:gd name="connsiteX400" fmla="*/ 696160 w 5556537"/>
              <a:gd name="connsiteY400" fmla="*/ 4284103 h 4978400"/>
              <a:gd name="connsiteX401" fmla="*/ 696160 w 5556537"/>
              <a:gd name="connsiteY401" fmla="*/ 4288064 h 4978400"/>
              <a:gd name="connsiteX402" fmla="*/ 697749 w 5556537"/>
              <a:gd name="connsiteY402" fmla="*/ 4299191 h 4978400"/>
              <a:gd name="connsiteX403" fmla="*/ 697749 w 5556537"/>
              <a:gd name="connsiteY403" fmla="*/ 4307127 h 4978400"/>
              <a:gd name="connsiteX404" fmla="*/ 698544 w 5556537"/>
              <a:gd name="connsiteY404" fmla="*/ 4310306 h 4978400"/>
              <a:gd name="connsiteX405" fmla="*/ 700134 w 5556537"/>
              <a:gd name="connsiteY405" fmla="*/ 4314280 h 4978400"/>
              <a:gd name="connsiteX406" fmla="*/ 701724 w 5556537"/>
              <a:gd name="connsiteY406" fmla="*/ 4315870 h 4978400"/>
              <a:gd name="connsiteX407" fmla="*/ 703300 w 5556537"/>
              <a:gd name="connsiteY407" fmla="*/ 4316665 h 4978400"/>
              <a:gd name="connsiteX408" fmla="*/ 705685 w 5556537"/>
              <a:gd name="connsiteY408" fmla="*/ 4316665 h 4978400"/>
              <a:gd name="connsiteX409" fmla="*/ 707274 w 5556537"/>
              <a:gd name="connsiteY409" fmla="*/ 4315870 h 4978400"/>
              <a:gd name="connsiteX410" fmla="*/ 708864 w 5556537"/>
              <a:gd name="connsiteY410" fmla="*/ 4313485 h 4978400"/>
              <a:gd name="connsiteX411" fmla="*/ 709659 w 5556537"/>
              <a:gd name="connsiteY411" fmla="*/ 4311101 h 4978400"/>
              <a:gd name="connsiteX412" fmla="*/ 709659 w 5556537"/>
              <a:gd name="connsiteY412" fmla="*/ 4304742 h 4978400"/>
              <a:gd name="connsiteX413" fmla="*/ 708864 w 5556537"/>
              <a:gd name="connsiteY413" fmla="*/ 4294422 h 4978400"/>
              <a:gd name="connsiteX414" fmla="*/ 708864 w 5556537"/>
              <a:gd name="connsiteY414" fmla="*/ 4288859 h 4978400"/>
              <a:gd name="connsiteX415" fmla="*/ 708864 w 5556537"/>
              <a:gd name="connsiteY415" fmla="*/ 4283308 h 4978400"/>
              <a:gd name="connsiteX416" fmla="*/ 713633 w 5556537"/>
              <a:gd name="connsiteY416" fmla="*/ 4296012 h 4978400"/>
              <a:gd name="connsiteX417" fmla="*/ 717607 w 5556537"/>
              <a:gd name="connsiteY417" fmla="*/ 4307922 h 4978400"/>
              <a:gd name="connsiteX418" fmla="*/ 720774 w 5556537"/>
              <a:gd name="connsiteY418" fmla="*/ 4313485 h 4978400"/>
              <a:gd name="connsiteX419" fmla="*/ 722363 w 5556537"/>
              <a:gd name="connsiteY419" fmla="*/ 4315870 h 4978400"/>
              <a:gd name="connsiteX420" fmla="*/ 724748 w 5556537"/>
              <a:gd name="connsiteY420" fmla="*/ 4317460 h 4978400"/>
              <a:gd name="connsiteX421" fmla="*/ 727132 w 5556537"/>
              <a:gd name="connsiteY421" fmla="*/ 4318254 h 4978400"/>
              <a:gd name="connsiteX422" fmla="*/ 729517 w 5556537"/>
              <a:gd name="connsiteY422" fmla="*/ 4317460 h 4978400"/>
              <a:gd name="connsiteX423" fmla="*/ 731106 w 5556537"/>
              <a:gd name="connsiteY423" fmla="*/ 4315870 h 4978400"/>
              <a:gd name="connsiteX424" fmla="*/ 731901 w 5556537"/>
              <a:gd name="connsiteY424" fmla="*/ 4313485 h 4978400"/>
              <a:gd name="connsiteX425" fmla="*/ 731901 w 5556537"/>
              <a:gd name="connsiteY425" fmla="*/ 4308716 h 4978400"/>
              <a:gd name="connsiteX426" fmla="*/ 731106 w 5556537"/>
              <a:gd name="connsiteY426" fmla="*/ 4303947 h 4978400"/>
              <a:gd name="connsiteX427" fmla="*/ 727132 w 5556537"/>
              <a:gd name="connsiteY427" fmla="*/ 4295217 h 4978400"/>
              <a:gd name="connsiteX428" fmla="*/ 723953 w 5556537"/>
              <a:gd name="connsiteY428" fmla="*/ 4285679 h 4978400"/>
              <a:gd name="connsiteX429" fmla="*/ 722363 w 5556537"/>
              <a:gd name="connsiteY429" fmla="*/ 4280923 h 4978400"/>
              <a:gd name="connsiteX430" fmla="*/ 721568 w 5556537"/>
              <a:gd name="connsiteY430" fmla="*/ 4276949 h 4978400"/>
              <a:gd name="connsiteX431" fmla="*/ 724748 w 5556537"/>
              <a:gd name="connsiteY431" fmla="*/ 4280128 h 4978400"/>
              <a:gd name="connsiteX432" fmla="*/ 727927 w 5556537"/>
              <a:gd name="connsiteY432" fmla="*/ 4284103 h 4978400"/>
              <a:gd name="connsiteX433" fmla="*/ 733491 w 5556537"/>
              <a:gd name="connsiteY433" fmla="*/ 4292038 h 4978400"/>
              <a:gd name="connsiteX434" fmla="*/ 735875 w 5556537"/>
              <a:gd name="connsiteY434" fmla="*/ 4296012 h 4978400"/>
              <a:gd name="connsiteX435" fmla="*/ 739042 w 5556537"/>
              <a:gd name="connsiteY435" fmla="*/ 4299986 h 4978400"/>
              <a:gd name="connsiteX436" fmla="*/ 741426 w 5556537"/>
              <a:gd name="connsiteY436" fmla="*/ 4302358 h 4978400"/>
              <a:gd name="connsiteX437" fmla="*/ 743811 w 5556537"/>
              <a:gd name="connsiteY437" fmla="*/ 4303153 h 4978400"/>
              <a:gd name="connsiteX438" fmla="*/ 746195 w 5556537"/>
              <a:gd name="connsiteY438" fmla="*/ 4303153 h 4978400"/>
              <a:gd name="connsiteX439" fmla="*/ 747785 w 5556537"/>
              <a:gd name="connsiteY439" fmla="*/ 4302358 h 4978400"/>
              <a:gd name="connsiteX440" fmla="*/ 749375 w 5556537"/>
              <a:gd name="connsiteY440" fmla="*/ 4300781 h 4978400"/>
              <a:gd name="connsiteX441" fmla="*/ 750170 w 5556537"/>
              <a:gd name="connsiteY441" fmla="*/ 4299191 h 4978400"/>
              <a:gd name="connsiteX442" fmla="*/ 750170 w 5556537"/>
              <a:gd name="connsiteY442" fmla="*/ 4296807 h 4978400"/>
              <a:gd name="connsiteX443" fmla="*/ 749375 w 5556537"/>
              <a:gd name="connsiteY443" fmla="*/ 4294422 h 4978400"/>
              <a:gd name="connsiteX444" fmla="*/ 747785 w 5556537"/>
              <a:gd name="connsiteY444" fmla="*/ 4290448 h 4978400"/>
              <a:gd name="connsiteX445" fmla="*/ 745400 w 5556537"/>
              <a:gd name="connsiteY445" fmla="*/ 4287269 h 4978400"/>
              <a:gd name="connsiteX446" fmla="*/ 737452 w 5556537"/>
              <a:gd name="connsiteY446" fmla="*/ 4272180 h 4978400"/>
              <a:gd name="connsiteX447" fmla="*/ 733491 w 5556537"/>
              <a:gd name="connsiteY447" fmla="*/ 4264245 h 4978400"/>
              <a:gd name="connsiteX448" fmla="*/ 731106 w 5556537"/>
              <a:gd name="connsiteY448" fmla="*/ 4260270 h 4978400"/>
              <a:gd name="connsiteX449" fmla="*/ 730312 w 5556537"/>
              <a:gd name="connsiteY449" fmla="*/ 4256296 h 4978400"/>
              <a:gd name="connsiteX450" fmla="*/ 732696 w 5556537"/>
              <a:gd name="connsiteY450" fmla="*/ 4257886 h 4978400"/>
              <a:gd name="connsiteX451" fmla="*/ 735081 w 5556537"/>
              <a:gd name="connsiteY451" fmla="*/ 4260270 h 4978400"/>
              <a:gd name="connsiteX452" fmla="*/ 737452 w 5556537"/>
              <a:gd name="connsiteY452" fmla="*/ 4262655 h 4978400"/>
              <a:gd name="connsiteX453" fmla="*/ 739837 w 5556537"/>
              <a:gd name="connsiteY453" fmla="*/ 4265039 h 4978400"/>
              <a:gd name="connsiteX454" fmla="*/ 745400 w 5556537"/>
              <a:gd name="connsiteY454" fmla="*/ 4268219 h 4978400"/>
              <a:gd name="connsiteX455" fmla="*/ 750964 w 5556537"/>
              <a:gd name="connsiteY455" fmla="*/ 4269001 h 4978400"/>
              <a:gd name="connsiteX456" fmla="*/ 755720 w 5556537"/>
              <a:gd name="connsiteY456" fmla="*/ 4269795 h 4978400"/>
              <a:gd name="connsiteX457" fmla="*/ 757310 w 5556537"/>
              <a:gd name="connsiteY457" fmla="*/ 4269001 h 4978400"/>
              <a:gd name="connsiteX458" fmla="*/ 759695 w 5556537"/>
              <a:gd name="connsiteY458" fmla="*/ 4268219 h 4978400"/>
              <a:gd name="connsiteX459" fmla="*/ 760489 w 5556537"/>
              <a:gd name="connsiteY459" fmla="*/ 4266629 h 4978400"/>
              <a:gd name="connsiteX460" fmla="*/ 761284 w 5556537"/>
              <a:gd name="connsiteY460" fmla="*/ 4265834 h 4978400"/>
              <a:gd name="connsiteX461" fmla="*/ 761284 w 5556537"/>
              <a:gd name="connsiteY461" fmla="*/ 4263450 h 4978400"/>
              <a:gd name="connsiteX462" fmla="*/ 759695 w 5556537"/>
              <a:gd name="connsiteY462" fmla="*/ 4261065 h 4978400"/>
              <a:gd name="connsiteX463" fmla="*/ 757310 w 5556537"/>
              <a:gd name="connsiteY463" fmla="*/ 4258681 h 4978400"/>
              <a:gd name="connsiteX464" fmla="*/ 753349 w 5556537"/>
              <a:gd name="connsiteY464" fmla="*/ 4256296 h 4978400"/>
              <a:gd name="connsiteX465" fmla="*/ 750170 w 5556537"/>
              <a:gd name="connsiteY465" fmla="*/ 4253117 h 4978400"/>
              <a:gd name="connsiteX466" fmla="*/ 743016 w 5556537"/>
              <a:gd name="connsiteY466" fmla="*/ 4245976 h 4978400"/>
              <a:gd name="connsiteX467" fmla="*/ 737452 w 5556537"/>
              <a:gd name="connsiteY467" fmla="*/ 4238028 h 4978400"/>
              <a:gd name="connsiteX468" fmla="*/ 731106 w 5556537"/>
              <a:gd name="connsiteY468" fmla="*/ 4230888 h 4978400"/>
              <a:gd name="connsiteX469" fmla="*/ 727927 w 5556537"/>
              <a:gd name="connsiteY469" fmla="*/ 4227708 h 4978400"/>
              <a:gd name="connsiteX470" fmla="*/ 724748 w 5556537"/>
              <a:gd name="connsiteY470" fmla="*/ 4224529 h 4978400"/>
              <a:gd name="connsiteX471" fmla="*/ 720774 w 5556537"/>
              <a:gd name="connsiteY471" fmla="*/ 4222144 h 4978400"/>
              <a:gd name="connsiteX472" fmla="*/ 716812 w 5556537"/>
              <a:gd name="connsiteY472" fmla="*/ 4220555 h 4978400"/>
              <a:gd name="connsiteX473" fmla="*/ 710454 w 5556537"/>
              <a:gd name="connsiteY473" fmla="*/ 4220555 h 4978400"/>
              <a:gd name="connsiteX474" fmla="*/ 708864 w 5556537"/>
              <a:gd name="connsiteY474" fmla="*/ 4219760 h 4978400"/>
              <a:gd name="connsiteX475" fmla="*/ 708069 w 5556537"/>
              <a:gd name="connsiteY475" fmla="*/ 4217388 h 4978400"/>
              <a:gd name="connsiteX476" fmla="*/ 707274 w 5556537"/>
              <a:gd name="connsiteY476" fmla="*/ 4215799 h 4978400"/>
              <a:gd name="connsiteX477" fmla="*/ 704890 w 5556537"/>
              <a:gd name="connsiteY477" fmla="*/ 4210235 h 4978400"/>
              <a:gd name="connsiteX478" fmla="*/ 701724 w 5556537"/>
              <a:gd name="connsiteY478" fmla="*/ 4200710 h 4978400"/>
              <a:gd name="connsiteX479" fmla="*/ 699339 w 5556537"/>
              <a:gd name="connsiteY479" fmla="*/ 4190377 h 4978400"/>
              <a:gd name="connsiteX480" fmla="*/ 696955 w 5556537"/>
              <a:gd name="connsiteY480" fmla="*/ 4180852 h 4978400"/>
              <a:gd name="connsiteX481" fmla="*/ 695365 w 5556537"/>
              <a:gd name="connsiteY481" fmla="*/ 4170519 h 4978400"/>
              <a:gd name="connsiteX482" fmla="*/ 694570 w 5556537"/>
              <a:gd name="connsiteY482" fmla="*/ 4157815 h 4978400"/>
              <a:gd name="connsiteX483" fmla="*/ 692980 w 5556537"/>
              <a:gd name="connsiteY483" fmla="*/ 4145905 h 4978400"/>
              <a:gd name="connsiteX484" fmla="*/ 690596 w 5556537"/>
              <a:gd name="connsiteY484" fmla="*/ 4135572 h 4978400"/>
              <a:gd name="connsiteX485" fmla="*/ 687416 w 5556537"/>
              <a:gd name="connsiteY485" fmla="*/ 4125252 h 4978400"/>
              <a:gd name="connsiteX486" fmla="*/ 684250 w 5556537"/>
              <a:gd name="connsiteY486" fmla="*/ 4114932 h 4978400"/>
              <a:gd name="connsiteX487" fmla="*/ 680276 w 5556537"/>
              <a:gd name="connsiteY487" fmla="*/ 4104600 h 4978400"/>
              <a:gd name="connsiteX488" fmla="*/ 677097 w 5556537"/>
              <a:gd name="connsiteY488" fmla="*/ 4096664 h 4978400"/>
              <a:gd name="connsiteX489" fmla="*/ 675507 w 5556537"/>
              <a:gd name="connsiteY489" fmla="*/ 4092690 h 4978400"/>
              <a:gd name="connsiteX490" fmla="*/ 673122 w 5556537"/>
              <a:gd name="connsiteY490" fmla="*/ 4088716 h 4978400"/>
              <a:gd name="connsiteX491" fmla="*/ 669943 w 5556537"/>
              <a:gd name="connsiteY491" fmla="*/ 4083152 h 4978400"/>
              <a:gd name="connsiteX492" fmla="*/ 668353 w 5556537"/>
              <a:gd name="connsiteY492" fmla="*/ 4080781 h 4978400"/>
              <a:gd name="connsiteX493" fmla="*/ 667572 w 5556537"/>
              <a:gd name="connsiteY493" fmla="*/ 4077601 h 4978400"/>
              <a:gd name="connsiteX494" fmla="*/ 666777 w 5556537"/>
              <a:gd name="connsiteY494" fmla="*/ 4072832 h 4978400"/>
              <a:gd name="connsiteX495" fmla="*/ 665982 w 5556537"/>
              <a:gd name="connsiteY495" fmla="*/ 4067268 h 4978400"/>
              <a:gd name="connsiteX496" fmla="*/ 665982 w 5556537"/>
              <a:gd name="connsiteY496" fmla="*/ 4056948 h 4978400"/>
              <a:gd name="connsiteX497" fmla="*/ 663597 w 5556537"/>
              <a:gd name="connsiteY497" fmla="*/ 4036296 h 4978400"/>
              <a:gd name="connsiteX498" fmla="*/ 660418 w 5556537"/>
              <a:gd name="connsiteY498" fmla="*/ 4015643 h 4978400"/>
              <a:gd name="connsiteX499" fmla="*/ 656444 w 5556537"/>
              <a:gd name="connsiteY499" fmla="*/ 3995798 h 4978400"/>
              <a:gd name="connsiteX500" fmla="*/ 656444 w 5556537"/>
              <a:gd name="connsiteY500" fmla="*/ 3991029 h 4978400"/>
              <a:gd name="connsiteX501" fmla="*/ 657239 w 5556537"/>
              <a:gd name="connsiteY501" fmla="*/ 3986260 h 4978400"/>
              <a:gd name="connsiteX502" fmla="*/ 657239 w 5556537"/>
              <a:gd name="connsiteY502" fmla="*/ 3975940 h 4978400"/>
              <a:gd name="connsiteX503" fmla="*/ 657239 w 5556537"/>
              <a:gd name="connsiteY503" fmla="*/ 3964813 h 4978400"/>
              <a:gd name="connsiteX504" fmla="*/ 656444 w 5556537"/>
              <a:gd name="connsiteY504" fmla="*/ 3954493 h 4978400"/>
              <a:gd name="connsiteX505" fmla="*/ 655649 w 5556537"/>
              <a:gd name="connsiteY505" fmla="*/ 3949724 h 4978400"/>
              <a:gd name="connsiteX506" fmla="*/ 654059 w 5556537"/>
              <a:gd name="connsiteY506" fmla="*/ 3944968 h 4978400"/>
              <a:gd name="connsiteX507" fmla="*/ 650098 w 5556537"/>
              <a:gd name="connsiteY507" fmla="*/ 3936224 h 4978400"/>
              <a:gd name="connsiteX508" fmla="*/ 645329 w 5556537"/>
              <a:gd name="connsiteY508" fmla="*/ 3928289 h 4978400"/>
              <a:gd name="connsiteX509" fmla="*/ 640560 w 5556537"/>
              <a:gd name="connsiteY509" fmla="*/ 3920341 h 4978400"/>
              <a:gd name="connsiteX510" fmla="*/ 637381 w 5556537"/>
              <a:gd name="connsiteY510" fmla="*/ 3916367 h 4978400"/>
              <a:gd name="connsiteX511" fmla="*/ 634201 w 5556537"/>
              <a:gd name="connsiteY511" fmla="*/ 3912405 h 4978400"/>
              <a:gd name="connsiteX512" fmla="*/ 630240 w 5556537"/>
              <a:gd name="connsiteY512" fmla="*/ 3910021 h 4978400"/>
              <a:gd name="connsiteX513" fmla="*/ 626266 w 5556537"/>
              <a:gd name="connsiteY513" fmla="*/ 3907636 h 4978400"/>
              <a:gd name="connsiteX514" fmla="*/ 617523 w 5556537"/>
              <a:gd name="connsiteY514" fmla="*/ 3903662 h 4978400"/>
              <a:gd name="connsiteX515" fmla="*/ 607998 w 5556537"/>
              <a:gd name="connsiteY515" fmla="*/ 3901278 h 4978400"/>
              <a:gd name="connsiteX516" fmla="*/ 597678 w 5556537"/>
              <a:gd name="connsiteY516" fmla="*/ 3899688 h 4978400"/>
              <a:gd name="connsiteX517" fmla="*/ 587345 w 5556537"/>
              <a:gd name="connsiteY517" fmla="*/ 3898893 h 4978400"/>
              <a:gd name="connsiteX518" fmla="*/ 575436 w 5556537"/>
              <a:gd name="connsiteY518" fmla="*/ 3898893 h 4978400"/>
              <a:gd name="connsiteX519" fmla="*/ 573051 w 5556537"/>
              <a:gd name="connsiteY519" fmla="*/ 3897303 h 4978400"/>
              <a:gd name="connsiteX520" fmla="*/ 569077 w 5556537"/>
              <a:gd name="connsiteY520" fmla="*/ 3894932 h 4978400"/>
              <a:gd name="connsiteX521" fmla="*/ 551604 w 5556537"/>
              <a:gd name="connsiteY521" fmla="*/ 3883804 h 4978400"/>
              <a:gd name="connsiteX522" fmla="*/ 546848 w 5556537"/>
              <a:gd name="connsiteY522" fmla="*/ 3880625 h 4978400"/>
              <a:gd name="connsiteX523" fmla="*/ 545258 w 5556537"/>
              <a:gd name="connsiteY523" fmla="*/ 3879843 h 4978400"/>
              <a:gd name="connsiteX524" fmla="*/ 543668 w 5556537"/>
              <a:gd name="connsiteY524" fmla="*/ 3879048 h 4978400"/>
              <a:gd name="connsiteX525" fmla="*/ 543668 w 5556537"/>
              <a:gd name="connsiteY525" fmla="*/ 3877459 h 4978400"/>
              <a:gd name="connsiteX526" fmla="*/ 541284 w 5556537"/>
              <a:gd name="connsiteY526" fmla="*/ 3859190 h 4978400"/>
              <a:gd name="connsiteX527" fmla="*/ 540489 w 5556537"/>
              <a:gd name="connsiteY527" fmla="*/ 3851242 h 4978400"/>
              <a:gd name="connsiteX528" fmla="*/ 540489 w 5556537"/>
              <a:gd name="connsiteY528" fmla="*/ 3849652 h 4978400"/>
              <a:gd name="connsiteX529" fmla="*/ 542079 w 5556537"/>
              <a:gd name="connsiteY529" fmla="*/ 3848063 h 4978400"/>
              <a:gd name="connsiteX530" fmla="*/ 546053 w 5556537"/>
              <a:gd name="connsiteY530" fmla="*/ 3844896 h 4978400"/>
              <a:gd name="connsiteX531" fmla="*/ 547642 w 5556537"/>
              <a:gd name="connsiteY531" fmla="*/ 3842512 h 4978400"/>
              <a:gd name="connsiteX532" fmla="*/ 548437 w 5556537"/>
              <a:gd name="connsiteY532" fmla="*/ 3839332 h 4978400"/>
              <a:gd name="connsiteX533" fmla="*/ 550809 w 5556537"/>
              <a:gd name="connsiteY533" fmla="*/ 3833769 h 4978400"/>
              <a:gd name="connsiteX534" fmla="*/ 555578 w 5556537"/>
              <a:gd name="connsiteY534" fmla="*/ 3817090 h 4978400"/>
              <a:gd name="connsiteX535" fmla="*/ 557962 w 5556537"/>
              <a:gd name="connsiteY535" fmla="*/ 3807565 h 4978400"/>
              <a:gd name="connsiteX536" fmla="*/ 559552 w 5556537"/>
              <a:gd name="connsiteY536" fmla="*/ 3798027 h 4978400"/>
              <a:gd name="connsiteX537" fmla="*/ 561142 w 5556537"/>
              <a:gd name="connsiteY537" fmla="*/ 3788502 h 4978400"/>
              <a:gd name="connsiteX538" fmla="*/ 561142 w 5556537"/>
              <a:gd name="connsiteY538" fmla="*/ 3778182 h 4978400"/>
              <a:gd name="connsiteX539" fmla="*/ 560347 w 5556537"/>
              <a:gd name="connsiteY539" fmla="*/ 3768644 h 4978400"/>
              <a:gd name="connsiteX540" fmla="*/ 558757 w 5556537"/>
              <a:gd name="connsiteY540" fmla="*/ 3759119 h 4978400"/>
              <a:gd name="connsiteX541" fmla="*/ 556373 w 5556537"/>
              <a:gd name="connsiteY541" fmla="*/ 3749581 h 4978400"/>
              <a:gd name="connsiteX542" fmla="*/ 551604 w 5556537"/>
              <a:gd name="connsiteY542" fmla="*/ 3740851 h 4978400"/>
              <a:gd name="connsiteX543" fmla="*/ 546053 w 5556537"/>
              <a:gd name="connsiteY543" fmla="*/ 3734492 h 4978400"/>
              <a:gd name="connsiteX544" fmla="*/ 539694 w 5556537"/>
              <a:gd name="connsiteY544" fmla="*/ 3728928 h 4978400"/>
              <a:gd name="connsiteX545" fmla="*/ 532540 w 5556537"/>
              <a:gd name="connsiteY545" fmla="*/ 3724172 h 4978400"/>
              <a:gd name="connsiteX546" fmla="*/ 523810 w 5556537"/>
              <a:gd name="connsiteY546" fmla="*/ 3720993 h 4978400"/>
              <a:gd name="connsiteX547" fmla="*/ 513490 w 5556537"/>
              <a:gd name="connsiteY547" fmla="*/ 3720198 h 4978400"/>
              <a:gd name="connsiteX548" fmla="*/ 1030766 w 5556537"/>
              <a:gd name="connsiteY548" fmla="*/ 3194351 h 4978400"/>
              <a:gd name="connsiteX549" fmla="*/ 1032355 w 5556537"/>
              <a:gd name="connsiteY549" fmla="*/ 3207850 h 4978400"/>
              <a:gd name="connsiteX550" fmla="*/ 1033150 w 5556537"/>
              <a:gd name="connsiteY550" fmla="*/ 3215003 h 4978400"/>
              <a:gd name="connsiteX551" fmla="*/ 1033150 w 5556537"/>
              <a:gd name="connsiteY551" fmla="*/ 3222144 h 4978400"/>
              <a:gd name="connsiteX552" fmla="*/ 1031561 w 5556537"/>
              <a:gd name="connsiteY552" fmla="*/ 3235643 h 4978400"/>
              <a:gd name="connsiteX553" fmla="*/ 1031561 w 5556537"/>
              <a:gd name="connsiteY553" fmla="*/ 3242002 h 4978400"/>
              <a:gd name="connsiteX554" fmla="*/ 1032355 w 5556537"/>
              <a:gd name="connsiteY554" fmla="*/ 3248361 h 4978400"/>
              <a:gd name="connsiteX555" fmla="*/ 1033150 w 5556537"/>
              <a:gd name="connsiteY555" fmla="*/ 3253911 h 4978400"/>
              <a:gd name="connsiteX556" fmla="*/ 1035535 w 5556537"/>
              <a:gd name="connsiteY556" fmla="*/ 3258680 h 4978400"/>
              <a:gd name="connsiteX557" fmla="*/ 1036330 w 5556537"/>
              <a:gd name="connsiteY557" fmla="*/ 3261860 h 4978400"/>
              <a:gd name="connsiteX558" fmla="*/ 1036330 w 5556537"/>
              <a:gd name="connsiteY558" fmla="*/ 3265039 h 4978400"/>
              <a:gd name="connsiteX559" fmla="*/ 1036330 w 5556537"/>
              <a:gd name="connsiteY559" fmla="*/ 3272180 h 4978400"/>
              <a:gd name="connsiteX560" fmla="*/ 1035535 w 5556537"/>
              <a:gd name="connsiteY560" fmla="*/ 3285692 h 4978400"/>
              <a:gd name="connsiteX561" fmla="*/ 1033945 w 5556537"/>
              <a:gd name="connsiteY561" fmla="*/ 3299191 h 4978400"/>
              <a:gd name="connsiteX562" fmla="*/ 1033150 w 5556537"/>
              <a:gd name="connsiteY562" fmla="*/ 3319049 h 4978400"/>
              <a:gd name="connsiteX563" fmla="*/ 1032355 w 5556537"/>
              <a:gd name="connsiteY563" fmla="*/ 3338099 h 4978400"/>
              <a:gd name="connsiteX564" fmla="*/ 1032355 w 5556537"/>
              <a:gd name="connsiteY564" fmla="*/ 3350816 h 4978400"/>
              <a:gd name="connsiteX565" fmla="*/ 1032355 w 5556537"/>
              <a:gd name="connsiteY565" fmla="*/ 3362726 h 4978400"/>
              <a:gd name="connsiteX566" fmla="*/ 1033945 w 5556537"/>
              <a:gd name="connsiteY566" fmla="*/ 3389724 h 4978400"/>
              <a:gd name="connsiteX567" fmla="*/ 1034740 w 5556537"/>
              <a:gd name="connsiteY567" fmla="*/ 3405608 h 4978400"/>
              <a:gd name="connsiteX568" fmla="*/ 1033945 w 5556537"/>
              <a:gd name="connsiteY568" fmla="*/ 3420710 h 4978400"/>
              <a:gd name="connsiteX569" fmla="*/ 1030766 w 5556537"/>
              <a:gd name="connsiteY569" fmla="*/ 3451683 h 4978400"/>
              <a:gd name="connsiteX570" fmla="*/ 1028381 w 5556537"/>
              <a:gd name="connsiteY570" fmla="*/ 3423876 h 4978400"/>
              <a:gd name="connsiteX571" fmla="*/ 1027586 w 5556537"/>
              <a:gd name="connsiteY571" fmla="*/ 3409582 h 4978400"/>
              <a:gd name="connsiteX572" fmla="*/ 1027586 w 5556537"/>
              <a:gd name="connsiteY572" fmla="*/ 3395288 h 4978400"/>
              <a:gd name="connsiteX573" fmla="*/ 1028381 w 5556537"/>
              <a:gd name="connsiteY573" fmla="*/ 3381789 h 4978400"/>
              <a:gd name="connsiteX574" fmla="*/ 1029176 w 5556537"/>
              <a:gd name="connsiteY574" fmla="*/ 3367495 h 4978400"/>
              <a:gd name="connsiteX575" fmla="*/ 1029971 w 5556537"/>
              <a:gd name="connsiteY575" fmla="*/ 3353201 h 4978400"/>
              <a:gd name="connsiteX576" fmla="*/ 1029971 w 5556537"/>
              <a:gd name="connsiteY576" fmla="*/ 3338894 h 4978400"/>
              <a:gd name="connsiteX577" fmla="*/ 1029176 w 5556537"/>
              <a:gd name="connsiteY577" fmla="*/ 3315870 h 4978400"/>
              <a:gd name="connsiteX578" fmla="*/ 1028381 w 5556537"/>
              <a:gd name="connsiteY578" fmla="*/ 3304742 h 4978400"/>
              <a:gd name="connsiteX579" fmla="*/ 1027586 w 5556537"/>
              <a:gd name="connsiteY579" fmla="*/ 3292832 h 4978400"/>
              <a:gd name="connsiteX580" fmla="*/ 1025997 w 5556537"/>
              <a:gd name="connsiteY580" fmla="*/ 3276949 h 4978400"/>
              <a:gd name="connsiteX581" fmla="*/ 1025202 w 5556537"/>
              <a:gd name="connsiteY581" fmla="*/ 3269000 h 4978400"/>
              <a:gd name="connsiteX582" fmla="*/ 1025202 w 5556537"/>
              <a:gd name="connsiteY582" fmla="*/ 3265039 h 4978400"/>
              <a:gd name="connsiteX583" fmla="*/ 1025997 w 5556537"/>
              <a:gd name="connsiteY583" fmla="*/ 3261065 h 4978400"/>
              <a:gd name="connsiteX584" fmla="*/ 1027586 w 5556537"/>
              <a:gd name="connsiteY584" fmla="*/ 3253911 h 4978400"/>
              <a:gd name="connsiteX585" fmla="*/ 1029971 w 5556537"/>
              <a:gd name="connsiteY585" fmla="*/ 3245976 h 4978400"/>
              <a:gd name="connsiteX586" fmla="*/ 1029971 w 5556537"/>
              <a:gd name="connsiteY586" fmla="*/ 3238028 h 4978400"/>
              <a:gd name="connsiteX587" fmla="*/ 1029971 w 5556537"/>
              <a:gd name="connsiteY587" fmla="*/ 3230092 h 4978400"/>
              <a:gd name="connsiteX588" fmla="*/ 1029176 w 5556537"/>
              <a:gd name="connsiteY588" fmla="*/ 3221349 h 4978400"/>
              <a:gd name="connsiteX589" fmla="*/ 1029176 w 5556537"/>
              <a:gd name="connsiteY589" fmla="*/ 3211824 h 4978400"/>
              <a:gd name="connsiteX590" fmla="*/ 486922 w 5556537"/>
              <a:gd name="connsiteY590" fmla="*/ 3194351 h 4978400"/>
              <a:gd name="connsiteX591" fmla="*/ 488511 w 5556537"/>
              <a:gd name="connsiteY591" fmla="*/ 3207850 h 4978400"/>
              <a:gd name="connsiteX592" fmla="*/ 489306 w 5556537"/>
              <a:gd name="connsiteY592" fmla="*/ 3215003 h 4978400"/>
              <a:gd name="connsiteX593" fmla="*/ 489306 w 5556537"/>
              <a:gd name="connsiteY593" fmla="*/ 3222144 h 4978400"/>
              <a:gd name="connsiteX594" fmla="*/ 487717 w 5556537"/>
              <a:gd name="connsiteY594" fmla="*/ 3235643 h 4978400"/>
              <a:gd name="connsiteX595" fmla="*/ 487717 w 5556537"/>
              <a:gd name="connsiteY595" fmla="*/ 3242002 h 4978400"/>
              <a:gd name="connsiteX596" fmla="*/ 488511 w 5556537"/>
              <a:gd name="connsiteY596" fmla="*/ 3248361 h 4978400"/>
              <a:gd name="connsiteX597" fmla="*/ 489306 w 5556537"/>
              <a:gd name="connsiteY597" fmla="*/ 3253911 h 4978400"/>
              <a:gd name="connsiteX598" fmla="*/ 491691 w 5556537"/>
              <a:gd name="connsiteY598" fmla="*/ 3258680 h 4978400"/>
              <a:gd name="connsiteX599" fmla="*/ 492486 w 5556537"/>
              <a:gd name="connsiteY599" fmla="*/ 3261860 h 4978400"/>
              <a:gd name="connsiteX600" fmla="*/ 492486 w 5556537"/>
              <a:gd name="connsiteY600" fmla="*/ 3265039 h 4978400"/>
              <a:gd name="connsiteX601" fmla="*/ 492486 w 5556537"/>
              <a:gd name="connsiteY601" fmla="*/ 3272180 h 4978400"/>
              <a:gd name="connsiteX602" fmla="*/ 491691 w 5556537"/>
              <a:gd name="connsiteY602" fmla="*/ 3285692 h 4978400"/>
              <a:gd name="connsiteX603" fmla="*/ 490101 w 5556537"/>
              <a:gd name="connsiteY603" fmla="*/ 3299191 h 4978400"/>
              <a:gd name="connsiteX604" fmla="*/ 489306 w 5556537"/>
              <a:gd name="connsiteY604" fmla="*/ 3319049 h 4978400"/>
              <a:gd name="connsiteX605" fmla="*/ 488511 w 5556537"/>
              <a:gd name="connsiteY605" fmla="*/ 3338099 h 4978400"/>
              <a:gd name="connsiteX606" fmla="*/ 488511 w 5556537"/>
              <a:gd name="connsiteY606" fmla="*/ 3350816 h 4978400"/>
              <a:gd name="connsiteX607" fmla="*/ 488511 w 5556537"/>
              <a:gd name="connsiteY607" fmla="*/ 3362726 h 4978400"/>
              <a:gd name="connsiteX608" fmla="*/ 490101 w 5556537"/>
              <a:gd name="connsiteY608" fmla="*/ 3389724 h 4978400"/>
              <a:gd name="connsiteX609" fmla="*/ 490896 w 5556537"/>
              <a:gd name="connsiteY609" fmla="*/ 3405608 h 4978400"/>
              <a:gd name="connsiteX610" fmla="*/ 490101 w 5556537"/>
              <a:gd name="connsiteY610" fmla="*/ 3420710 h 4978400"/>
              <a:gd name="connsiteX611" fmla="*/ 486922 w 5556537"/>
              <a:gd name="connsiteY611" fmla="*/ 3451683 h 4978400"/>
              <a:gd name="connsiteX612" fmla="*/ 484537 w 5556537"/>
              <a:gd name="connsiteY612" fmla="*/ 3423876 h 4978400"/>
              <a:gd name="connsiteX613" fmla="*/ 483742 w 5556537"/>
              <a:gd name="connsiteY613" fmla="*/ 3409582 h 4978400"/>
              <a:gd name="connsiteX614" fmla="*/ 483742 w 5556537"/>
              <a:gd name="connsiteY614" fmla="*/ 3395288 h 4978400"/>
              <a:gd name="connsiteX615" fmla="*/ 484537 w 5556537"/>
              <a:gd name="connsiteY615" fmla="*/ 3381789 h 4978400"/>
              <a:gd name="connsiteX616" fmla="*/ 485332 w 5556537"/>
              <a:gd name="connsiteY616" fmla="*/ 3367495 h 4978400"/>
              <a:gd name="connsiteX617" fmla="*/ 486127 w 5556537"/>
              <a:gd name="connsiteY617" fmla="*/ 3353201 h 4978400"/>
              <a:gd name="connsiteX618" fmla="*/ 486127 w 5556537"/>
              <a:gd name="connsiteY618" fmla="*/ 3338894 h 4978400"/>
              <a:gd name="connsiteX619" fmla="*/ 485332 w 5556537"/>
              <a:gd name="connsiteY619" fmla="*/ 3315870 h 4978400"/>
              <a:gd name="connsiteX620" fmla="*/ 484537 w 5556537"/>
              <a:gd name="connsiteY620" fmla="*/ 3304742 h 4978400"/>
              <a:gd name="connsiteX621" fmla="*/ 483742 w 5556537"/>
              <a:gd name="connsiteY621" fmla="*/ 3292832 h 4978400"/>
              <a:gd name="connsiteX622" fmla="*/ 482153 w 5556537"/>
              <a:gd name="connsiteY622" fmla="*/ 3276949 h 4978400"/>
              <a:gd name="connsiteX623" fmla="*/ 481358 w 5556537"/>
              <a:gd name="connsiteY623" fmla="*/ 3269000 h 4978400"/>
              <a:gd name="connsiteX624" fmla="*/ 481358 w 5556537"/>
              <a:gd name="connsiteY624" fmla="*/ 3265039 h 4978400"/>
              <a:gd name="connsiteX625" fmla="*/ 482153 w 5556537"/>
              <a:gd name="connsiteY625" fmla="*/ 3261065 h 4978400"/>
              <a:gd name="connsiteX626" fmla="*/ 483742 w 5556537"/>
              <a:gd name="connsiteY626" fmla="*/ 3253911 h 4978400"/>
              <a:gd name="connsiteX627" fmla="*/ 486127 w 5556537"/>
              <a:gd name="connsiteY627" fmla="*/ 3245976 h 4978400"/>
              <a:gd name="connsiteX628" fmla="*/ 486127 w 5556537"/>
              <a:gd name="connsiteY628" fmla="*/ 3238028 h 4978400"/>
              <a:gd name="connsiteX629" fmla="*/ 486127 w 5556537"/>
              <a:gd name="connsiteY629" fmla="*/ 3230092 h 4978400"/>
              <a:gd name="connsiteX630" fmla="*/ 485332 w 5556537"/>
              <a:gd name="connsiteY630" fmla="*/ 3221349 h 4978400"/>
              <a:gd name="connsiteX631" fmla="*/ 485332 w 5556537"/>
              <a:gd name="connsiteY631" fmla="*/ 3211824 h 4978400"/>
              <a:gd name="connsiteX632" fmla="*/ 1029971 w 5556537"/>
              <a:gd name="connsiteY632" fmla="*/ 2500197 h 4978400"/>
              <a:gd name="connsiteX633" fmla="*/ 1023612 w 5556537"/>
              <a:gd name="connsiteY633" fmla="*/ 2500992 h 4978400"/>
              <a:gd name="connsiteX634" fmla="*/ 1014882 w 5556537"/>
              <a:gd name="connsiteY634" fmla="*/ 2502582 h 4978400"/>
              <a:gd name="connsiteX635" fmla="*/ 1006934 w 5556537"/>
              <a:gd name="connsiteY635" fmla="*/ 2504966 h 4978400"/>
              <a:gd name="connsiteX636" fmla="*/ 998998 w 5556537"/>
              <a:gd name="connsiteY636" fmla="*/ 2508927 h 4978400"/>
              <a:gd name="connsiteX637" fmla="*/ 995819 w 5556537"/>
              <a:gd name="connsiteY637" fmla="*/ 2511312 h 4978400"/>
              <a:gd name="connsiteX638" fmla="*/ 992640 w 5556537"/>
              <a:gd name="connsiteY638" fmla="*/ 2514491 h 4978400"/>
              <a:gd name="connsiteX639" fmla="*/ 989460 w 5556537"/>
              <a:gd name="connsiteY639" fmla="*/ 2518465 h 4978400"/>
              <a:gd name="connsiteX640" fmla="*/ 987076 w 5556537"/>
              <a:gd name="connsiteY640" fmla="*/ 2521645 h 4978400"/>
              <a:gd name="connsiteX641" fmla="*/ 982320 w 5556537"/>
              <a:gd name="connsiteY641" fmla="*/ 2530375 h 4978400"/>
              <a:gd name="connsiteX642" fmla="*/ 979935 w 5556537"/>
              <a:gd name="connsiteY642" fmla="*/ 2539118 h 4978400"/>
              <a:gd name="connsiteX643" fmla="*/ 978346 w 5556537"/>
              <a:gd name="connsiteY643" fmla="*/ 2547848 h 4978400"/>
              <a:gd name="connsiteX644" fmla="*/ 977551 w 5556537"/>
              <a:gd name="connsiteY644" fmla="*/ 2557386 h 4978400"/>
              <a:gd name="connsiteX645" fmla="*/ 977551 w 5556537"/>
              <a:gd name="connsiteY645" fmla="*/ 2566117 h 4978400"/>
              <a:gd name="connsiteX646" fmla="*/ 977551 w 5556537"/>
              <a:gd name="connsiteY646" fmla="*/ 2574860 h 4978400"/>
              <a:gd name="connsiteX647" fmla="*/ 979140 w 5556537"/>
              <a:gd name="connsiteY647" fmla="*/ 2583590 h 4978400"/>
              <a:gd name="connsiteX648" fmla="*/ 980730 w 5556537"/>
              <a:gd name="connsiteY648" fmla="*/ 2593128 h 4978400"/>
              <a:gd name="connsiteX649" fmla="*/ 983115 w 5556537"/>
              <a:gd name="connsiteY649" fmla="*/ 2601858 h 4978400"/>
              <a:gd name="connsiteX650" fmla="*/ 988665 w 5556537"/>
              <a:gd name="connsiteY650" fmla="*/ 2618537 h 4978400"/>
              <a:gd name="connsiteX651" fmla="*/ 990255 w 5556537"/>
              <a:gd name="connsiteY651" fmla="*/ 2622511 h 4978400"/>
              <a:gd name="connsiteX652" fmla="*/ 992640 w 5556537"/>
              <a:gd name="connsiteY652" fmla="*/ 2625690 h 4978400"/>
              <a:gd name="connsiteX653" fmla="*/ 995819 w 5556537"/>
              <a:gd name="connsiteY653" fmla="*/ 2628857 h 4978400"/>
              <a:gd name="connsiteX654" fmla="*/ 997409 w 5556537"/>
              <a:gd name="connsiteY654" fmla="*/ 2630446 h 4978400"/>
              <a:gd name="connsiteX655" fmla="*/ 997409 w 5556537"/>
              <a:gd name="connsiteY655" fmla="*/ 2632831 h 4978400"/>
              <a:gd name="connsiteX656" fmla="*/ 997409 w 5556537"/>
              <a:gd name="connsiteY656" fmla="*/ 2635215 h 4978400"/>
              <a:gd name="connsiteX657" fmla="*/ 995024 w 5556537"/>
              <a:gd name="connsiteY657" fmla="*/ 2655073 h 4978400"/>
              <a:gd name="connsiteX658" fmla="*/ 995024 w 5556537"/>
              <a:gd name="connsiteY658" fmla="*/ 2657458 h 4978400"/>
              <a:gd name="connsiteX659" fmla="*/ 994229 w 5556537"/>
              <a:gd name="connsiteY659" fmla="*/ 2659842 h 4978400"/>
              <a:gd name="connsiteX660" fmla="*/ 993434 w 5556537"/>
              <a:gd name="connsiteY660" fmla="*/ 2660637 h 4978400"/>
              <a:gd name="connsiteX661" fmla="*/ 991050 w 5556537"/>
              <a:gd name="connsiteY661" fmla="*/ 2661419 h 4978400"/>
              <a:gd name="connsiteX662" fmla="*/ 986294 w 5556537"/>
              <a:gd name="connsiteY662" fmla="*/ 2664598 h 4978400"/>
              <a:gd name="connsiteX663" fmla="*/ 977551 w 5556537"/>
              <a:gd name="connsiteY663" fmla="*/ 2670162 h 4978400"/>
              <a:gd name="connsiteX664" fmla="*/ 968821 w 5556537"/>
              <a:gd name="connsiteY664" fmla="*/ 2675726 h 4978400"/>
              <a:gd name="connsiteX665" fmla="*/ 965641 w 5556537"/>
              <a:gd name="connsiteY665" fmla="*/ 2678097 h 4978400"/>
              <a:gd name="connsiteX666" fmla="*/ 963257 w 5556537"/>
              <a:gd name="connsiteY666" fmla="*/ 2679687 h 4978400"/>
              <a:gd name="connsiteX667" fmla="*/ 950552 w 5556537"/>
              <a:gd name="connsiteY667" fmla="*/ 2679687 h 4978400"/>
              <a:gd name="connsiteX668" fmla="*/ 939425 w 5556537"/>
              <a:gd name="connsiteY668" fmla="*/ 2680482 h 4978400"/>
              <a:gd name="connsiteX669" fmla="*/ 929900 w 5556537"/>
              <a:gd name="connsiteY669" fmla="*/ 2682072 h 4978400"/>
              <a:gd name="connsiteX670" fmla="*/ 920362 w 5556537"/>
              <a:gd name="connsiteY670" fmla="*/ 2684456 h 4978400"/>
              <a:gd name="connsiteX671" fmla="*/ 915606 w 5556537"/>
              <a:gd name="connsiteY671" fmla="*/ 2686046 h 4978400"/>
              <a:gd name="connsiteX672" fmla="*/ 911631 w 5556537"/>
              <a:gd name="connsiteY672" fmla="*/ 2687636 h 4978400"/>
              <a:gd name="connsiteX673" fmla="*/ 906862 w 5556537"/>
              <a:gd name="connsiteY673" fmla="*/ 2690815 h 4978400"/>
              <a:gd name="connsiteX674" fmla="*/ 903683 w 5556537"/>
              <a:gd name="connsiteY674" fmla="*/ 2693199 h 4978400"/>
              <a:gd name="connsiteX675" fmla="*/ 900517 w 5556537"/>
              <a:gd name="connsiteY675" fmla="*/ 2697161 h 4978400"/>
              <a:gd name="connsiteX676" fmla="*/ 897337 w 5556537"/>
              <a:gd name="connsiteY676" fmla="*/ 2701135 h 4978400"/>
              <a:gd name="connsiteX677" fmla="*/ 892568 w 5556537"/>
              <a:gd name="connsiteY677" fmla="*/ 2709083 h 4978400"/>
              <a:gd name="connsiteX678" fmla="*/ 887799 w 5556537"/>
              <a:gd name="connsiteY678" fmla="*/ 2717813 h 4978400"/>
              <a:gd name="connsiteX679" fmla="*/ 883838 w 5556537"/>
              <a:gd name="connsiteY679" fmla="*/ 2726556 h 4978400"/>
              <a:gd name="connsiteX680" fmla="*/ 882248 w 5556537"/>
              <a:gd name="connsiteY680" fmla="*/ 2731312 h 4978400"/>
              <a:gd name="connsiteX681" fmla="*/ 881454 w 5556537"/>
              <a:gd name="connsiteY681" fmla="*/ 2736081 h 4978400"/>
              <a:gd name="connsiteX682" fmla="*/ 880659 w 5556537"/>
              <a:gd name="connsiteY682" fmla="*/ 2746401 h 4978400"/>
              <a:gd name="connsiteX683" fmla="*/ 880659 w 5556537"/>
              <a:gd name="connsiteY683" fmla="*/ 2756734 h 4978400"/>
              <a:gd name="connsiteX684" fmla="*/ 881454 w 5556537"/>
              <a:gd name="connsiteY684" fmla="*/ 2767054 h 4978400"/>
              <a:gd name="connsiteX685" fmla="*/ 881454 w 5556537"/>
              <a:gd name="connsiteY685" fmla="*/ 2771823 h 4978400"/>
              <a:gd name="connsiteX686" fmla="*/ 881454 w 5556537"/>
              <a:gd name="connsiteY686" fmla="*/ 2776592 h 4978400"/>
              <a:gd name="connsiteX687" fmla="*/ 879069 w 5556537"/>
              <a:gd name="connsiteY687" fmla="*/ 2786912 h 4978400"/>
              <a:gd name="connsiteX688" fmla="*/ 875890 w 5556537"/>
              <a:gd name="connsiteY688" fmla="*/ 2807565 h 4978400"/>
              <a:gd name="connsiteX689" fmla="*/ 872710 w 5556537"/>
              <a:gd name="connsiteY689" fmla="*/ 2828217 h 4978400"/>
              <a:gd name="connsiteX690" fmla="*/ 871916 w 5556537"/>
              <a:gd name="connsiteY690" fmla="*/ 2848857 h 4978400"/>
              <a:gd name="connsiteX691" fmla="*/ 871121 w 5556537"/>
              <a:gd name="connsiteY691" fmla="*/ 2853626 h 4978400"/>
              <a:gd name="connsiteX692" fmla="*/ 870326 w 5556537"/>
              <a:gd name="connsiteY692" fmla="*/ 2858395 h 4978400"/>
              <a:gd name="connsiteX693" fmla="*/ 869531 w 5556537"/>
              <a:gd name="connsiteY693" fmla="*/ 2863164 h 4978400"/>
              <a:gd name="connsiteX694" fmla="*/ 867160 w 5556537"/>
              <a:gd name="connsiteY694" fmla="*/ 2867125 h 4978400"/>
              <a:gd name="connsiteX695" fmla="*/ 863980 w 5556537"/>
              <a:gd name="connsiteY695" fmla="*/ 2871894 h 4978400"/>
              <a:gd name="connsiteX696" fmla="*/ 861596 w 5556537"/>
              <a:gd name="connsiteY696" fmla="*/ 2876663 h 4978400"/>
              <a:gd name="connsiteX697" fmla="*/ 854442 w 5556537"/>
              <a:gd name="connsiteY697" fmla="*/ 2893342 h 4978400"/>
              <a:gd name="connsiteX698" fmla="*/ 849686 w 5556537"/>
              <a:gd name="connsiteY698" fmla="*/ 2910021 h 4978400"/>
              <a:gd name="connsiteX699" fmla="*/ 845712 w 5556537"/>
              <a:gd name="connsiteY699" fmla="*/ 2926699 h 4978400"/>
              <a:gd name="connsiteX700" fmla="*/ 843327 w 5556537"/>
              <a:gd name="connsiteY700" fmla="*/ 2944172 h 4978400"/>
              <a:gd name="connsiteX701" fmla="*/ 840943 w 5556537"/>
              <a:gd name="connsiteY701" fmla="*/ 2963236 h 4978400"/>
              <a:gd name="connsiteX702" fmla="*/ 838558 w 5556537"/>
              <a:gd name="connsiteY702" fmla="*/ 2972761 h 4978400"/>
              <a:gd name="connsiteX703" fmla="*/ 836174 w 5556537"/>
              <a:gd name="connsiteY703" fmla="*/ 2982286 h 4978400"/>
              <a:gd name="connsiteX704" fmla="*/ 833008 w 5556537"/>
              <a:gd name="connsiteY704" fmla="*/ 2991029 h 4978400"/>
              <a:gd name="connsiteX705" fmla="*/ 831418 w 5556537"/>
              <a:gd name="connsiteY705" fmla="*/ 2995798 h 4978400"/>
              <a:gd name="connsiteX706" fmla="*/ 830623 w 5556537"/>
              <a:gd name="connsiteY706" fmla="*/ 2998182 h 4978400"/>
              <a:gd name="connsiteX707" fmla="*/ 829033 w 5556537"/>
              <a:gd name="connsiteY707" fmla="*/ 3000554 h 4978400"/>
              <a:gd name="connsiteX708" fmla="*/ 828239 w 5556537"/>
              <a:gd name="connsiteY708" fmla="*/ 3001349 h 4978400"/>
              <a:gd name="connsiteX709" fmla="*/ 821880 w 5556537"/>
              <a:gd name="connsiteY709" fmla="*/ 3001349 h 4978400"/>
              <a:gd name="connsiteX710" fmla="*/ 817111 w 5556537"/>
              <a:gd name="connsiteY710" fmla="*/ 3002938 h 4978400"/>
              <a:gd name="connsiteX711" fmla="*/ 813150 w 5556537"/>
              <a:gd name="connsiteY711" fmla="*/ 3005323 h 4978400"/>
              <a:gd name="connsiteX712" fmla="*/ 805996 w 5556537"/>
              <a:gd name="connsiteY712" fmla="*/ 3012476 h 4978400"/>
              <a:gd name="connsiteX713" fmla="*/ 799637 w 5556537"/>
              <a:gd name="connsiteY713" fmla="*/ 3019617 h 4978400"/>
              <a:gd name="connsiteX714" fmla="*/ 794087 w 5556537"/>
              <a:gd name="connsiteY714" fmla="*/ 3026770 h 4978400"/>
              <a:gd name="connsiteX715" fmla="*/ 787728 w 5556537"/>
              <a:gd name="connsiteY715" fmla="*/ 3034706 h 4978400"/>
              <a:gd name="connsiteX716" fmla="*/ 780587 w 5556537"/>
              <a:gd name="connsiteY716" fmla="*/ 3039475 h 4978400"/>
              <a:gd name="connsiteX717" fmla="*/ 778203 w 5556537"/>
              <a:gd name="connsiteY717" fmla="*/ 3041859 h 4978400"/>
              <a:gd name="connsiteX718" fmla="*/ 777408 w 5556537"/>
              <a:gd name="connsiteY718" fmla="*/ 3043449 h 4978400"/>
              <a:gd name="connsiteX719" fmla="*/ 776613 w 5556537"/>
              <a:gd name="connsiteY719" fmla="*/ 3045039 h 4978400"/>
              <a:gd name="connsiteX720" fmla="*/ 777408 w 5556537"/>
              <a:gd name="connsiteY720" fmla="*/ 3048218 h 4978400"/>
              <a:gd name="connsiteX721" fmla="*/ 779793 w 5556537"/>
              <a:gd name="connsiteY721" fmla="*/ 3049795 h 4978400"/>
              <a:gd name="connsiteX722" fmla="*/ 782164 w 5556537"/>
              <a:gd name="connsiteY722" fmla="*/ 3050589 h 4978400"/>
              <a:gd name="connsiteX723" fmla="*/ 784549 w 5556537"/>
              <a:gd name="connsiteY723" fmla="*/ 3050589 h 4978400"/>
              <a:gd name="connsiteX724" fmla="*/ 790907 w 5556537"/>
              <a:gd name="connsiteY724" fmla="*/ 3049013 h 4978400"/>
              <a:gd name="connsiteX725" fmla="*/ 796471 w 5556537"/>
              <a:gd name="connsiteY725" fmla="*/ 3046628 h 4978400"/>
              <a:gd name="connsiteX726" fmla="*/ 799637 w 5556537"/>
              <a:gd name="connsiteY726" fmla="*/ 3044244 h 4978400"/>
              <a:gd name="connsiteX727" fmla="*/ 802817 w 5556537"/>
              <a:gd name="connsiteY727" fmla="*/ 3041859 h 4978400"/>
              <a:gd name="connsiteX728" fmla="*/ 805201 w 5556537"/>
              <a:gd name="connsiteY728" fmla="*/ 3039475 h 4978400"/>
              <a:gd name="connsiteX729" fmla="*/ 806791 w 5556537"/>
              <a:gd name="connsiteY729" fmla="*/ 3037885 h 4978400"/>
              <a:gd name="connsiteX730" fmla="*/ 808381 w 5556537"/>
              <a:gd name="connsiteY730" fmla="*/ 3037090 h 4978400"/>
              <a:gd name="connsiteX731" fmla="*/ 806791 w 5556537"/>
              <a:gd name="connsiteY731" fmla="*/ 3041064 h 4978400"/>
              <a:gd name="connsiteX732" fmla="*/ 805996 w 5556537"/>
              <a:gd name="connsiteY732" fmla="*/ 3044244 h 4978400"/>
              <a:gd name="connsiteX733" fmla="*/ 802022 w 5556537"/>
              <a:gd name="connsiteY733" fmla="*/ 3050589 h 4978400"/>
              <a:gd name="connsiteX734" fmla="*/ 793292 w 5556537"/>
              <a:gd name="connsiteY734" fmla="*/ 3066473 h 4978400"/>
              <a:gd name="connsiteX735" fmla="*/ 789318 w 5556537"/>
              <a:gd name="connsiteY735" fmla="*/ 3073627 h 4978400"/>
              <a:gd name="connsiteX736" fmla="*/ 787728 w 5556537"/>
              <a:gd name="connsiteY736" fmla="*/ 3076806 h 4978400"/>
              <a:gd name="connsiteX737" fmla="*/ 787728 w 5556537"/>
              <a:gd name="connsiteY737" fmla="*/ 3079191 h 4978400"/>
              <a:gd name="connsiteX738" fmla="*/ 788523 w 5556537"/>
              <a:gd name="connsiteY738" fmla="*/ 3080780 h 4978400"/>
              <a:gd name="connsiteX739" fmla="*/ 790112 w 5556537"/>
              <a:gd name="connsiteY739" fmla="*/ 3083152 h 4978400"/>
              <a:gd name="connsiteX740" fmla="*/ 791702 w 5556537"/>
              <a:gd name="connsiteY740" fmla="*/ 3084741 h 4978400"/>
              <a:gd name="connsiteX741" fmla="*/ 794087 w 5556537"/>
              <a:gd name="connsiteY741" fmla="*/ 3083947 h 4978400"/>
              <a:gd name="connsiteX742" fmla="*/ 796471 w 5556537"/>
              <a:gd name="connsiteY742" fmla="*/ 3083152 h 4978400"/>
              <a:gd name="connsiteX743" fmla="*/ 800432 w 5556537"/>
              <a:gd name="connsiteY743" fmla="*/ 3079191 h 4978400"/>
              <a:gd name="connsiteX744" fmla="*/ 803612 w 5556537"/>
              <a:gd name="connsiteY744" fmla="*/ 3075216 h 4978400"/>
              <a:gd name="connsiteX745" fmla="*/ 809970 w 5556537"/>
              <a:gd name="connsiteY745" fmla="*/ 3065691 h 4978400"/>
              <a:gd name="connsiteX746" fmla="*/ 813150 w 5556537"/>
              <a:gd name="connsiteY746" fmla="*/ 3060922 h 4978400"/>
              <a:gd name="connsiteX747" fmla="*/ 816316 w 5556537"/>
              <a:gd name="connsiteY747" fmla="*/ 3057743 h 4978400"/>
              <a:gd name="connsiteX748" fmla="*/ 815534 w 5556537"/>
              <a:gd name="connsiteY748" fmla="*/ 3061717 h 4978400"/>
              <a:gd name="connsiteX749" fmla="*/ 814739 w 5556537"/>
              <a:gd name="connsiteY749" fmla="*/ 3066473 h 4978400"/>
              <a:gd name="connsiteX750" fmla="*/ 810765 w 5556537"/>
              <a:gd name="connsiteY750" fmla="*/ 3076011 h 4978400"/>
              <a:gd name="connsiteX751" fmla="*/ 807586 w 5556537"/>
              <a:gd name="connsiteY751" fmla="*/ 3084741 h 4978400"/>
              <a:gd name="connsiteX752" fmla="*/ 805996 w 5556537"/>
              <a:gd name="connsiteY752" fmla="*/ 3089510 h 4978400"/>
              <a:gd name="connsiteX753" fmla="*/ 805996 w 5556537"/>
              <a:gd name="connsiteY753" fmla="*/ 3094279 h 4978400"/>
              <a:gd name="connsiteX754" fmla="*/ 807586 w 5556537"/>
              <a:gd name="connsiteY754" fmla="*/ 3096664 h 4978400"/>
              <a:gd name="connsiteX755" fmla="*/ 809176 w 5556537"/>
              <a:gd name="connsiteY755" fmla="*/ 3098254 h 4978400"/>
              <a:gd name="connsiteX756" fmla="*/ 811560 w 5556537"/>
              <a:gd name="connsiteY756" fmla="*/ 3099048 h 4978400"/>
              <a:gd name="connsiteX757" fmla="*/ 813945 w 5556537"/>
              <a:gd name="connsiteY757" fmla="*/ 3098254 h 4978400"/>
              <a:gd name="connsiteX758" fmla="*/ 816316 w 5556537"/>
              <a:gd name="connsiteY758" fmla="*/ 3096664 h 4978400"/>
              <a:gd name="connsiteX759" fmla="*/ 817906 w 5556537"/>
              <a:gd name="connsiteY759" fmla="*/ 3093485 h 4978400"/>
              <a:gd name="connsiteX760" fmla="*/ 820290 w 5556537"/>
              <a:gd name="connsiteY760" fmla="*/ 3088716 h 4978400"/>
              <a:gd name="connsiteX761" fmla="*/ 825059 w 5556537"/>
              <a:gd name="connsiteY761" fmla="*/ 3076806 h 4978400"/>
              <a:gd name="connsiteX762" fmla="*/ 829828 w 5556537"/>
              <a:gd name="connsiteY762" fmla="*/ 3064102 h 4978400"/>
              <a:gd name="connsiteX763" fmla="*/ 829033 w 5556537"/>
              <a:gd name="connsiteY763" fmla="*/ 3075216 h 4978400"/>
              <a:gd name="connsiteX764" fmla="*/ 828239 w 5556537"/>
              <a:gd name="connsiteY764" fmla="*/ 3085536 h 4978400"/>
              <a:gd name="connsiteX765" fmla="*/ 828239 w 5556537"/>
              <a:gd name="connsiteY765" fmla="*/ 3091100 h 4978400"/>
              <a:gd name="connsiteX766" fmla="*/ 829033 w 5556537"/>
              <a:gd name="connsiteY766" fmla="*/ 3094279 h 4978400"/>
              <a:gd name="connsiteX767" fmla="*/ 830623 w 5556537"/>
              <a:gd name="connsiteY767" fmla="*/ 3096664 h 4978400"/>
              <a:gd name="connsiteX768" fmla="*/ 832213 w 5556537"/>
              <a:gd name="connsiteY768" fmla="*/ 3097459 h 4978400"/>
              <a:gd name="connsiteX769" fmla="*/ 834584 w 5556537"/>
              <a:gd name="connsiteY769" fmla="*/ 3097459 h 4978400"/>
              <a:gd name="connsiteX770" fmla="*/ 836969 w 5556537"/>
              <a:gd name="connsiteY770" fmla="*/ 3096664 h 4978400"/>
              <a:gd name="connsiteX771" fmla="*/ 838558 w 5556537"/>
              <a:gd name="connsiteY771" fmla="*/ 3095074 h 4978400"/>
              <a:gd name="connsiteX772" fmla="*/ 839353 w 5556537"/>
              <a:gd name="connsiteY772" fmla="*/ 3091100 h 4978400"/>
              <a:gd name="connsiteX773" fmla="*/ 840148 w 5556537"/>
              <a:gd name="connsiteY773" fmla="*/ 3087921 h 4978400"/>
              <a:gd name="connsiteX774" fmla="*/ 840943 w 5556537"/>
              <a:gd name="connsiteY774" fmla="*/ 3079985 h 4978400"/>
              <a:gd name="connsiteX775" fmla="*/ 841738 w 5556537"/>
              <a:gd name="connsiteY775" fmla="*/ 3068858 h 4978400"/>
              <a:gd name="connsiteX776" fmla="*/ 842533 w 5556537"/>
              <a:gd name="connsiteY776" fmla="*/ 3064897 h 4978400"/>
              <a:gd name="connsiteX777" fmla="*/ 842533 w 5556537"/>
              <a:gd name="connsiteY777" fmla="*/ 3063307 h 4978400"/>
              <a:gd name="connsiteX778" fmla="*/ 844122 w 5556537"/>
              <a:gd name="connsiteY778" fmla="*/ 3061717 h 4978400"/>
              <a:gd name="connsiteX779" fmla="*/ 844917 w 5556537"/>
              <a:gd name="connsiteY779" fmla="*/ 3064102 h 4978400"/>
              <a:gd name="connsiteX780" fmla="*/ 844917 w 5556537"/>
              <a:gd name="connsiteY780" fmla="*/ 3066473 h 4978400"/>
              <a:gd name="connsiteX781" fmla="*/ 844122 w 5556537"/>
              <a:gd name="connsiteY781" fmla="*/ 3072037 h 4978400"/>
              <a:gd name="connsiteX782" fmla="*/ 843327 w 5556537"/>
              <a:gd name="connsiteY782" fmla="*/ 3078396 h 4978400"/>
              <a:gd name="connsiteX783" fmla="*/ 843327 w 5556537"/>
              <a:gd name="connsiteY783" fmla="*/ 3083947 h 4978400"/>
              <a:gd name="connsiteX784" fmla="*/ 844122 w 5556537"/>
              <a:gd name="connsiteY784" fmla="*/ 3087126 h 4978400"/>
              <a:gd name="connsiteX785" fmla="*/ 846507 w 5556537"/>
              <a:gd name="connsiteY785" fmla="*/ 3089510 h 4978400"/>
              <a:gd name="connsiteX786" fmla="*/ 847302 w 5556537"/>
              <a:gd name="connsiteY786" fmla="*/ 3090305 h 4978400"/>
              <a:gd name="connsiteX787" fmla="*/ 849686 w 5556537"/>
              <a:gd name="connsiteY787" fmla="*/ 3090305 h 4978400"/>
              <a:gd name="connsiteX788" fmla="*/ 851263 w 5556537"/>
              <a:gd name="connsiteY788" fmla="*/ 3089510 h 4978400"/>
              <a:gd name="connsiteX789" fmla="*/ 852853 w 5556537"/>
              <a:gd name="connsiteY789" fmla="*/ 3087126 h 4978400"/>
              <a:gd name="connsiteX790" fmla="*/ 853647 w 5556537"/>
              <a:gd name="connsiteY790" fmla="*/ 3084741 h 4978400"/>
              <a:gd name="connsiteX791" fmla="*/ 855237 w 5556537"/>
              <a:gd name="connsiteY791" fmla="*/ 3079985 h 4978400"/>
              <a:gd name="connsiteX792" fmla="*/ 855237 w 5556537"/>
              <a:gd name="connsiteY792" fmla="*/ 3068858 h 4978400"/>
              <a:gd name="connsiteX793" fmla="*/ 856827 w 5556537"/>
              <a:gd name="connsiteY793" fmla="*/ 3053769 h 4978400"/>
              <a:gd name="connsiteX794" fmla="*/ 857622 w 5556537"/>
              <a:gd name="connsiteY794" fmla="*/ 3050589 h 4978400"/>
              <a:gd name="connsiteX795" fmla="*/ 859211 w 5556537"/>
              <a:gd name="connsiteY795" fmla="*/ 3047423 h 4978400"/>
              <a:gd name="connsiteX796" fmla="*/ 863185 w 5556537"/>
              <a:gd name="connsiteY796" fmla="*/ 3035501 h 4978400"/>
              <a:gd name="connsiteX797" fmla="*/ 864775 w 5556537"/>
              <a:gd name="connsiteY797" fmla="*/ 3029155 h 4978400"/>
              <a:gd name="connsiteX798" fmla="*/ 865570 w 5556537"/>
              <a:gd name="connsiteY798" fmla="*/ 3022796 h 4978400"/>
              <a:gd name="connsiteX799" fmla="*/ 864775 w 5556537"/>
              <a:gd name="connsiteY799" fmla="*/ 3018822 h 4978400"/>
              <a:gd name="connsiteX800" fmla="*/ 863980 w 5556537"/>
              <a:gd name="connsiteY800" fmla="*/ 3015643 h 4978400"/>
              <a:gd name="connsiteX801" fmla="*/ 864775 w 5556537"/>
              <a:gd name="connsiteY801" fmla="*/ 3012476 h 4978400"/>
              <a:gd name="connsiteX802" fmla="*/ 866365 w 5556537"/>
              <a:gd name="connsiteY802" fmla="*/ 3010092 h 4978400"/>
              <a:gd name="connsiteX803" fmla="*/ 872710 w 5556537"/>
              <a:gd name="connsiteY803" fmla="*/ 2995003 h 4978400"/>
              <a:gd name="connsiteX804" fmla="*/ 879864 w 5556537"/>
              <a:gd name="connsiteY804" fmla="*/ 2980709 h 4978400"/>
              <a:gd name="connsiteX805" fmla="*/ 897337 w 5556537"/>
              <a:gd name="connsiteY805" fmla="*/ 2946557 h 4978400"/>
              <a:gd name="connsiteX806" fmla="*/ 905273 w 5556537"/>
              <a:gd name="connsiteY806" fmla="*/ 2929084 h 4978400"/>
              <a:gd name="connsiteX807" fmla="*/ 911631 w 5556537"/>
              <a:gd name="connsiteY807" fmla="*/ 2911610 h 4978400"/>
              <a:gd name="connsiteX808" fmla="*/ 914811 w 5556537"/>
              <a:gd name="connsiteY808" fmla="*/ 2901277 h 4978400"/>
              <a:gd name="connsiteX809" fmla="*/ 916400 w 5556537"/>
              <a:gd name="connsiteY809" fmla="*/ 2891752 h 4978400"/>
              <a:gd name="connsiteX810" fmla="*/ 921156 w 5556537"/>
              <a:gd name="connsiteY810" fmla="*/ 2871894 h 4978400"/>
              <a:gd name="connsiteX811" fmla="*/ 926720 w 5556537"/>
              <a:gd name="connsiteY811" fmla="*/ 2854421 h 4978400"/>
              <a:gd name="connsiteX812" fmla="*/ 933079 w 5556537"/>
              <a:gd name="connsiteY812" fmla="*/ 2836948 h 4978400"/>
              <a:gd name="connsiteX813" fmla="*/ 937835 w 5556537"/>
              <a:gd name="connsiteY813" fmla="*/ 2856011 h 4978400"/>
              <a:gd name="connsiteX814" fmla="*/ 940219 w 5556537"/>
              <a:gd name="connsiteY814" fmla="*/ 2863164 h 4978400"/>
              <a:gd name="connsiteX815" fmla="*/ 941809 w 5556537"/>
              <a:gd name="connsiteY815" fmla="*/ 2871100 h 4978400"/>
              <a:gd name="connsiteX816" fmla="*/ 941809 w 5556537"/>
              <a:gd name="connsiteY816" fmla="*/ 2879843 h 4978400"/>
              <a:gd name="connsiteX817" fmla="*/ 941809 w 5556537"/>
              <a:gd name="connsiteY817" fmla="*/ 2888573 h 4978400"/>
              <a:gd name="connsiteX818" fmla="*/ 941014 w 5556537"/>
              <a:gd name="connsiteY818" fmla="*/ 2915571 h 4978400"/>
              <a:gd name="connsiteX819" fmla="*/ 941014 w 5556537"/>
              <a:gd name="connsiteY819" fmla="*/ 2922725 h 4978400"/>
              <a:gd name="connsiteX820" fmla="*/ 941014 w 5556537"/>
              <a:gd name="connsiteY820" fmla="*/ 2930673 h 4978400"/>
              <a:gd name="connsiteX821" fmla="*/ 941809 w 5556537"/>
              <a:gd name="connsiteY821" fmla="*/ 2933840 h 4978400"/>
              <a:gd name="connsiteX822" fmla="*/ 943399 w 5556537"/>
              <a:gd name="connsiteY822" fmla="*/ 2937019 h 4978400"/>
              <a:gd name="connsiteX823" fmla="*/ 943399 w 5556537"/>
              <a:gd name="connsiteY823" fmla="*/ 2940198 h 4978400"/>
              <a:gd name="connsiteX824" fmla="*/ 943399 w 5556537"/>
              <a:gd name="connsiteY824" fmla="*/ 2943378 h 4978400"/>
              <a:gd name="connsiteX825" fmla="*/ 941809 w 5556537"/>
              <a:gd name="connsiteY825" fmla="*/ 2950518 h 4978400"/>
              <a:gd name="connsiteX826" fmla="*/ 937040 w 5556537"/>
              <a:gd name="connsiteY826" fmla="*/ 2977530 h 4978400"/>
              <a:gd name="connsiteX827" fmla="*/ 935463 w 5556537"/>
              <a:gd name="connsiteY827" fmla="*/ 2991029 h 4978400"/>
              <a:gd name="connsiteX828" fmla="*/ 934669 w 5556537"/>
              <a:gd name="connsiteY828" fmla="*/ 3004528 h 4978400"/>
              <a:gd name="connsiteX829" fmla="*/ 933874 w 5556537"/>
              <a:gd name="connsiteY829" fmla="*/ 3032334 h 4978400"/>
              <a:gd name="connsiteX830" fmla="*/ 934669 w 5556537"/>
              <a:gd name="connsiteY830" fmla="*/ 3060127 h 4978400"/>
              <a:gd name="connsiteX831" fmla="*/ 936245 w 5556537"/>
              <a:gd name="connsiteY831" fmla="*/ 3087126 h 4978400"/>
              <a:gd name="connsiteX832" fmla="*/ 938630 w 5556537"/>
              <a:gd name="connsiteY832" fmla="*/ 3114932 h 4978400"/>
              <a:gd name="connsiteX833" fmla="*/ 942604 w 5556537"/>
              <a:gd name="connsiteY833" fmla="*/ 3141931 h 4978400"/>
              <a:gd name="connsiteX834" fmla="*/ 947373 w 5556537"/>
              <a:gd name="connsiteY834" fmla="*/ 3168134 h 4978400"/>
              <a:gd name="connsiteX835" fmla="*/ 953719 w 5556537"/>
              <a:gd name="connsiteY835" fmla="*/ 3195146 h 4978400"/>
              <a:gd name="connsiteX836" fmla="*/ 960077 w 5556537"/>
              <a:gd name="connsiteY836" fmla="*/ 3217388 h 4978400"/>
              <a:gd name="connsiteX837" fmla="*/ 962462 w 5556537"/>
              <a:gd name="connsiteY837" fmla="*/ 3229298 h 4978400"/>
              <a:gd name="connsiteX838" fmla="*/ 963257 w 5556537"/>
              <a:gd name="connsiteY838" fmla="*/ 3241207 h 4978400"/>
              <a:gd name="connsiteX839" fmla="*/ 962462 w 5556537"/>
              <a:gd name="connsiteY839" fmla="*/ 3250745 h 4978400"/>
              <a:gd name="connsiteX840" fmla="*/ 961667 w 5556537"/>
              <a:gd name="connsiteY840" fmla="*/ 3261065 h 4978400"/>
              <a:gd name="connsiteX841" fmla="*/ 956898 w 5556537"/>
              <a:gd name="connsiteY841" fmla="*/ 3280128 h 4978400"/>
              <a:gd name="connsiteX842" fmla="*/ 954513 w 5556537"/>
              <a:gd name="connsiteY842" fmla="*/ 3293627 h 4978400"/>
              <a:gd name="connsiteX843" fmla="*/ 952924 w 5556537"/>
              <a:gd name="connsiteY843" fmla="*/ 3307126 h 4978400"/>
              <a:gd name="connsiteX844" fmla="*/ 952142 w 5556537"/>
              <a:gd name="connsiteY844" fmla="*/ 3320626 h 4978400"/>
              <a:gd name="connsiteX845" fmla="*/ 952924 w 5556537"/>
              <a:gd name="connsiteY845" fmla="*/ 3334138 h 4978400"/>
              <a:gd name="connsiteX846" fmla="*/ 955308 w 5556537"/>
              <a:gd name="connsiteY846" fmla="*/ 3347637 h 4978400"/>
              <a:gd name="connsiteX847" fmla="*/ 957693 w 5556537"/>
              <a:gd name="connsiteY847" fmla="*/ 3360341 h 4978400"/>
              <a:gd name="connsiteX848" fmla="*/ 965641 w 5556537"/>
              <a:gd name="connsiteY848" fmla="*/ 3385763 h 4978400"/>
              <a:gd name="connsiteX849" fmla="*/ 979935 w 5556537"/>
              <a:gd name="connsiteY849" fmla="*/ 3434209 h 4978400"/>
              <a:gd name="connsiteX850" fmla="*/ 985499 w 5556537"/>
              <a:gd name="connsiteY850" fmla="*/ 3453272 h 4978400"/>
              <a:gd name="connsiteX851" fmla="*/ 991050 w 5556537"/>
              <a:gd name="connsiteY851" fmla="*/ 3472322 h 4978400"/>
              <a:gd name="connsiteX852" fmla="*/ 992640 w 5556537"/>
              <a:gd name="connsiteY852" fmla="*/ 3478681 h 4978400"/>
              <a:gd name="connsiteX853" fmla="*/ 993434 w 5556537"/>
              <a:gd name="connsiteY853" fmla="*/ 3482655 h 4978400"/>
              <a:gd name="connsiteX854" fmla="*/ 993434 w 5556537"/>
              <a:gd name="connsiteY854" fmla="*/ 3485835 h 4978400"/>
              <a:gd name="connsiteX855" fmla="*/ 991845 w 5556537"/>
              <a:gd name="connsiteY855" fmla="*/ 3491385 h 4978400"/>
              <a:gd name="connsiteX856" fmla="*/ 989460 w 5556537"/>
              <a:gd name="connsiteY856" fmla="*/ 3496949 h 4978400"/>
              <a:gd name="connsiteX857" fmla="*/ 983115 w 5556537"/>
              <a:gd name="connsiteY857" fmla="*/ 3506474 h 4978400"/>
              <a:gd name="connsiteX858" fmla="*/ 977551 w 5556537"/>
              <a:gd name="connsiteY858" fmla="*/ 3516012 h 4978400"/>
              <a:gd name="connsiteX859" fmla="*/ 973577 w 5556537"/>
              <a:gd name="connsiteY859" fmla="*/ 3519986 h 4978400"/>
              <a:gd name="connsiteX860" fmla="*/ 969615 w 5556537"/>
              <a:gd name="connsiteY860" fmla="*/ 3523153 h 4978400"/>
              <a:gd name="connsiteX861" fmla="*/ 966436 w 5556537"/>
              <a:gd name="connsiteY861" fmla="*/ 3525537 h 4978400"/>
              <a:gd name="connsiteX862" fmla="*/ 964052 w 5556537"/>
              <a:gd name="connsiteY862" fmla="*/ 3527922 h 4978400"/>
              <a:gd name="connsiteX863" fmla="*/ 964052 w 5556537"/>
              <a:gd name="connsiteY863" fmla="*/ 3530306 h 4978400"/>
              <a:gd name="connsiteX864" fmla="*/ 964846 w 5556537"/>
              <a:gd name="connsiteY864" fmla="*/ 3532691 h 4978400"/>
              <a:gd name="connsiteX865" fmla="*/ 966436 w 5556537"/>
              <a:gd name="connsiteY865" fmla="*/ 3534280 h 4978400"/>
              <a:gd name="connsiteX866" fmla="*/ 968821 w 5556537"/>
              <a:gd name="connsiteY866" fmla="*/ 3535870 h 4978400"/>
              <a:gd name="connsiteX867" fmla="*/ 973577 w 5556537"/>
              <a:gd name="connsiteY867" fmla="*/ 3537460 h 4978400"/>
              <a:gd name="connsiteX868" fmla="*/ 978346 w 5556537"/>
              <a:gd name="connsiteY868" fmla="*/ 3538255 h 4978400"/>
              <a:gd name="connsiteX869" fmla="*/ 985499 w 5556537"/>
              <a:gd name="connsiteY869" fmla="*/ 3539831 h 4978400"/>
              <a:gd name="connsiteX870" fmla="*/ 992640 w 5556537"/>
              <a:gd name="connsiteY870" fmla="*/ 3540626 h 4978400"/>
              <a:gd name="connsiteX871" fmla="*/ 998203 w 5556537"/>
              <a:gd name="connsiteY871" fmla="*/ 3540626 h 4978400"/>
              <a:gd name="connsiteX872" fmla="*/ 1003767 w 5556537"/>
              <a:gd name="connsiteY872" fmla="*/ 3539831 h 4978400"/>
              <a:gd name="connsiteX873" fmla="*/ 1005344 w 5556537"/>
              <a:gd name="connsiteY873" fmla="*/ 3539831 h 4978400"/>
              <a:gd name="connsiteX874" fmla="*/ 1006934 w 5556537"/>
              <a:gd name="connsiteY874" fmla="*/ 3542216 h 4978400"/>
              <a:gd name="connsiteX875" fmla="*/ 1010113 w 5556537"/>
              <a:gd name="connsiteY875" fmla="*/ 3543806 h 4978400"/>
              <a:gd name="connsiteX876" fmla="*/ 1013292 w 5556537"/>
              <a:gd name="connsiteY876" fmla="*/ 3544600 h 4978400"/>
              <a:gd name="connsiteX877" fmla="*/ 1018856 w 5556537"/>
              <a:gd name="connsiteY877" fmla="*/ 3545395 h 4978400"/>
              <a:gd name="connsiteX878" fmla="*/ 1023612 w 5556537"/>
              <a:gd name="connsiteY878" fmla="*/ 3543806 h 4978400"/>
              <a:gd name="connsiteX879" fmla="*/ 1025997 w 5556537"/>
              <a:gd name="connsiteY879" fmla="*/ 3543011 h 4978400"/>
              <a:gd name="connsiteX880" fmla="*/ 1028381 w 5556537"/>
              <a:gd name="connsiteY880" fmla="*/ 3541421 h 4978400"/>
              <a:gd name="connsiteX881" fmla="*/ 1029971 w 5556537"/>
              <a:gd name="connsiteY881" fmla="*/ 3539050 h 4978400"/>
              <a:gd name="connsiteX882" fmla="*/ 1030766 w 5556537"/>
              <a:gd name="connsiteY882" fmla="*/ 3536665 h 4978400"/>
              <a:gd name="connsiteX883" fmla="*/ 1033150 w 5556537"/>
              <a:gd name="connsiteY883" fmla="*/ 3539831 h 4978400"/>
              <a:gd name="connsiteX884" fmla="*/ 1035535 w 5556537"/>
              <a:gd name="connsiteY884" fmla="*/ 3543011 h 4978400"/>
              <a:gd name="connsiteX885" fmla="*/ 1038701 w 5556537"/>
              <a:gd name="connsiteY885" fmla="*/ 3544600 h 4978400"/>
              <a:gd name="connsiteX886" fmla="*/ 1042675 w 5556537"/>
              <a:gd name="connsiteY886" fmla="*/ 3545395 h 4978400"/>
              <a:gd name="connsiteX887" fmla="*/ 1046649 w 5556537"/>
              <a:gd name="connsiteY887" fmla="*/ 3545395 h 4978400"/>
              <a:gd name="connsiteX888" fmla="*/ 1051418 w 5556537"/>
              <a:gd name="connsiteY888" fmla="*/ 3544600 h 4978400"/>
              <a:gd name="connsiteX889" fmla="*/ 1054598 w 5556537"/>
              <a:gd name="connsiteY889" fmla="*/ 3542216 h 4978400"/>
              <a:gd name="connsiteX890" fmla="*/ 1056174 w 5556537"/>
              <a:gd name="connsiteY890" fmla="*/ 3540626 h 4978400"/>
              <a:gd name="connsiteX891" fmla="*/ 1056969 w 5556537"/>
              <a:gd name="connsiteY891" fmla="*/ 3539050 h 4978400"/>
              <a:gd name="connsiteX892" fmla="*/ 1059354 w 5556537"/>
              <a:gd name="connsiteY892" fmla="*/ 3539831 h 4978400"/>
              <a:gd name="connsiteX893" fmla="*/ 1062533 w 5556537"/>
              <a:gd name="connsiteY893" fmla="*/ 3540626 h 4978400"/>
              <a:gd name="connsiteX894" fmla="*/ 1068097 w 5556537"/>
              <a:gd name="connsiteY894" fmla="*/ 3540626 h 4978400"/>
              <a:gd name="connsiteX895" fmla="*/ 1074443 w 5556537"/>
              <a:gd name="connsiteY895" fmla="*/ 3539831 h 4978400"/>
              <a:gd name="connsiteX896" fmla="*/ 1080007 w 5556537"/>
              <a:gd name="connsiteY896" fmla="*/ 3539050 h 4978400"/>
              <a:gd name="connsiteX897" fmla="*/ 1091121 w 5556537"/>
              <a:gd name="connsiteY897" fmla="*/ 3536665 h 4978400"/>
              <a:gd name="connsiteX898" fmla="*/ 1092711 w 5556537"/>
              <a:gd name="connsiteY898" fmla="*/ 3535870 h 4978400"/>
              <a:gd name="connsiteX899" fmla="*/ 1095095 w 5556537"/>
              <a:gd name="connsiteY899" fmla="*/ 3535075 h 4978400"/>
              <a:gd name="connsiteX900" fmla="*/ 1096685 w 5556537"/>
              <a:gd name="connsiteY900" fmla="*/ 3533486 h 4978400"/>
              <a:gd name="connsiteX901" fmla="*/ 1098275 w 5556537"/>
              <a:gd name="connsiteY901" fmla="*/ 3531101 h 4978400"/>
              <a:gd name="connsiteX902" fmla="*/ 1098275 w 5556537"/>
              <a:gd name="connsiteY902" fmla="*/ 3528717 h 4978400"/>
              <a:gd name="connsiteX903" fmla="*/ 1097480 w 5556537"/>
              <a:gd name="connsiteY903" fmla="*/ 3527127 h 4978400"/>
              <a:gd name="connsiteX904" fmla="*/ 1094301 w 5556537"/>
              <a:gd name="connsiteY904" fmla="*/ 3524742 h 4978400"/>
              <a:gd name="connsiteX905" fmla="*/ 1087955 w 5556537"/>
              <a:gd name="connsiteY905" fmla="*/ 3519192 h 4978400"/>
              <a:gd name="connsiteX906" fmla="*/ 1083981 w 5556537"/>
              <a:gd name="connsiteY906" fmla="*/ 3515217 h 4978400"/>
              <a:gd name="connsiteX907" fmla="*/ 1080801 w 5556537"/>
              <a:gd name="connsiteY907" fmla="*/ 3509654 h 4978400"/>
              <a:gd name="connsiteX908" fmla="*/ 1074443 w 5556537"/>
              <a:gd name="connsiteY908" fmla="*/ 3499334 h 4978400"/>
              <a:gd name="connsiteX909" fmla="*/ 1070482 w 5556537"/>
              <a:gd name="connsiteY909" fmla="*/ 3490591 h 4978400"/>
              <a:gd name="connsiteX910" fmla="*/ 1068892 w 5556537"/>
              <a:gd name="connsiteY910" fmla="*/ 3485835 h 4978400"/>
              <a:gd name="connsiteX911" fmla="*/ 1068892 w 5556537"/>
              <a:gd name="connsiteY911" fmla="*/ 3481065 h 4978400"/>
              <a:gd name="connsiteX912" fmla="*/ 1070482 w 5556537"/>
              <a:gd name="connsiteY912" fmla="*/ 3473117 h 4978400"/>
              <a:gd name="connsiteX913" fmla="*/ 1072853 w 5556537"/>
              <a:gd name="connsiteY913" fmla="*/ 3465182 h 4978400"/>
              <a:gd name="connsiteX914" fmla="*/ 1082391 w 5556537"/>
              <a:gd name="connsiteY914" fmla="*/ 3432620 h 4978400"/>
              <a:gd name="connsiteX915" fmla="*/ 1096685 w 5556537"/>
              <a:gd name="connsiteY915" fmla="*/ 3384968 h 4978400"/>
              <a:gd name="connsiteX916" fmla="*/ 1103839 w 5556537"/>
              <a:gd name="connsiteY916" fmla="*/ 3359547 h 4978400"/>
              <a:gd name="connsiteX917" fmla="*/ 1107005 w 5556537"/>
              <a:gd name="connsiteY917" fmla="*/ 3346842 h 4978400"/>
              <a:gd name="connsiteX918" fmla="*/ 1109389 w 5556537"/>
              <a:gd name="connsiteY918" fmla="*/ 3333343 h 4978400"/>
              <a:gd name="connsiteX919" fmla="*/ 1110184 w 5556537"/>
              <a:gd name="connsiteY919" fmla="*/ 3320626 h 4978400"/>
              <a:gd name="connsiteX920" fmla="*/ 1109389 w 5556537"/>
              <a:gd name="connsiteY920" fmla="*/ 3307126 h 4978400"/>
              <a:gd name="connsiteX921" fmla="*/ 1107800 w 5556537"/>
              <a:gd name="connsiteY921" fmla="*/ 3294422 h 4978400"/>
              <a:gd name="connsiteX922" fmla="*/ 1104633 w 5556537"/>
              <a:gd name="connsiteY922" fmla="*/ 3281718 h 4978400"/>
              <a:gd name="connsiteX923" fmla="*/ 1100659 w 5556537"/>
              <a:gd name="connsiteY923" fmla="*/ 3261065 h 4978400"/>
              <a:gd name="connsiteX924" fmla="*/ 1099070 w 5556537"/>
              <a:gd name="connsiteY924" fmla="*/ 3251540 h 4978400"/>
              <a:gd name="connsiteX925" fmla="*/ 1099070 w 5556537"/>
              <a:gd name="connsiteY925" fmla="*/ 3241207 h 4978400"/>
              <a:gd name="connsiteX926" fmla="*/ 1099864 w 5556537"/>
              <a:gd name="connsiteY926" fmla="*/ 3230092 h 4978400"/>
              <a:gd name="connsiteX927" fmla="*/ 1101454 w 5556537"/>
              <a:gd name="connsiteY927" fmla="*/ 3218965 h 4978400"/>
              <a:gd name="connsiteX928" fmla="*/ 1107005 w 5556537"/>
              <a:gd name="connsiteY928" fmla="*/ 3196735 h 4978400"/>
              <a:gd name="connsiteX929" fmla="*/ 1113364 w 5556537"/>
              <a:gd name="connsiteY929" fmla="*/ 3171314 h 4978400"/>
              <a:gd name="connsiteX930" fmla="*/ 1118928 w 5556537"/>
              <a:gd name="connsiteY930" fmla="*/ 3145905 h 4978400"/>
              <a:gd name="connsiteX931" fmla="*/ 1122107 w 5556537"/>
              <a:gd name="connsiteY931" fmla="*/ 3119688 h 4978400"/>
              <a:gd name="connsiteX932" fmla="*/ 1125273 w 5556537"/>
              <a:gd name="connsiteY932" fmla="*/ 3093485 h 4978400"/>
              <a:gd name="connsiteX933" fmla="*/ 1126863 w 5556537"/>
              <a:gd name="connsiteY933" fmla="*/ 3066473 h 4978400"/>
              <a:gd name="connsiteX934" fmla="*/ 1127658 w 5556537"/>
              <a:gd name="connsiteY934" fmla="*/ 3039475 h 4978400"/>
              <a:gd name="connsiteX935" fmla="*/ 1127658 w 5556537"/>
              <a:gd name="connsiteY935" fmla="*/ 3013271 h 4978400"/>
              <a:gd name="connsiteX936" fmla="*/ 1126863 w 5556537"/>
              <a:gd name="connsiteY936" fmla="*/ 2999759 h 4978400"/>
              <a:gd name="connsiteX937" fmla="*/ 1126068 w 5556537"/>
              <a:gd name="connsiteY937" fmla="*/ 2987055 h 4978400"/>
              <a:gd name="connsiteX938" fmla="*/ 1121312 w 5556537"/>
              <a:gd name="connsiteY938" fmla="*/ 2961646 h 4978400"/>
              <a:gd name="connsiteX939" fmla="*/ 1118928 w 5556537"/>
              <a:gd name="connsiteY939" fmla="*/ 2948134 h 4978400"/>
              <a:gd name="connsiteX940" fmla="*/ 1117338 w 5556537"/>
              <a:gd name="connsiteY940" fmla="*/ 2941788 h 4978400"/>
              <a:gd name="connsiteX941" fmla="*/ 1116543 w 5556537"/>
              <a:gd name="connsiteY941" fmla="*/ 2938609 h 4978400"/>
              <a:gd name="connsiteX942" fmla="*/ 1117338 w 5556537"/>
              <a:gd name="connsiteY942" fmla="*/ 2935429 h 4978400"/>
              <a:gd name="connsiteX943" fmla="*/ 1118133 w 5556537"/>
              <a:gd name="connsiteY943" fmla="*/ 2929878 h 4978400"/>
              <a:gd name="connsiteX944" fmla="*/ 1118133 w 5556537"/>
              <a:gd name="connsiteY944" fmla="*/ 2925109 h 4978400"/>
              <a:gd name="connsiteX945" fmla="*/ 1117338 w 5556537"/>
              <a:gd name="connsiteY945" fmla="*/ 2914777 h 4978400"/>
              <a:gd name="connsiteX946" fmla="*/ 1117338 w 5556537"/>
              <a:gd name="connsiteY946" fmla="*/ 2875074 h 4978400"/>
              <a:gd name="connsiteX947" fmla="*/ 1118133 w 5556537"/>
              <a:gd name="connsiteY947" fmla="*/ 2868715 h 4978400"/>
              <a:gd name="connsiteX948" fmla="*/ 1119722 w 5556537"/>
              <a:gd name="connsiteY948" fmla="*/ 2863164 h 4978400"/>
              <a:gd name="connsiteX949" fmla="*/ 1126863 w 5556537"/>
              <a:gd name="connsiteY949" fmla="*/ 2839332 h 4978400"/>
              <a:gd name="connsiteX950" fmla="*/ 1128453 w 5556537"/>
              <a:gd name="connsiteY950" fmla="*/ 2834563 h 4978400"/>
              <a:gd name="connsiteX951" fmla="*/ 1133222 w 5556537"/>
              <a:gd name="connsiteY951" fmla="*/ 2848857 h 4978400"/>
              <a:gd name="connsiteX952" fmla="*/ 1137991 w 5556537"/>
              <a:gd name="connsiteY952" fmla="*/ 2863164 h 4978400"/>
              <a:gd name="connsiteX953" fmla="*/ 1140375 w 5556537"/>
              <a:gd name="connsiteY953" fmla="*/ 2871894 h 4978400"/>
              <a:gd name="connsiteX954" fmla="*/ 1142747 w 5556537"/>
              <a:gd name="connsiteY954" fmla="*/ 2880625 h 4978400"/>
              <a:gd name="connsiteX955" fmla="*/ 1146721 w 5556537"/>
              <a:gd name="connsiteY955" fmla="*/ 2898893 h 4978400"/>
              <a:gd name="connsiteX956" fmla="*/ 1149105 w 5556537"/>
              <a:gd name="connsiteY956" fmla="*/ 2907636 h 4978400"/>
              <a:gd name="connsiteX957" fmla="*/ 1152285 w 5556537"/>
              <a:gd name="connsiteY957" fmla="*/ 2917161 h 4978400"/>
              <a:gd name="connsiteX958" fmla="*/ 1159425 w 5556537"/>
              <a:gd name="connsiteY958" fmla="*/ 2934634 h 4978400"/>
              <a:gd name="connsiteX959" fmla="*/ 1167374 w 5556537"/>
              <a:gd name="connsiteY959" fmla="*/ 2952108 h 4978400"/>
              <a:gd name="connsiteX960" fmla="*/ 1176104 w 5556537"/>
              <a:gd name="connsiteY960" fmla="*/ 2969581 h 4978400"/>
              <a:gd name="connsiteX961" fmla="*/ 1184052 w 5556537"/>
              <a:gd name="connsiteY961" fmla="*/ 2985465 h 4978400"/>
              <a:gd name="connsiteX962" fmla="*/ 1191987 w 5556537"/>
              <a:gd name="connsiteY962" fmla="*/ 3002143 h 4978400"/>
              <a:gd name="connsiteX963" fmla="*/ 1195167 w 5556537"/>
              <a:gd name="connsiteY963" fmla="*/ 3008502 h 4978400"/>
              <a:gd name="connsiteX964" fmla="*/ 1197551 w 5556537"/>
              <a:gd name="connsiteY964" fmla="*/ 3014861 h 4978400"/>
              <a:gd name="connsiteX965" fmla="*/ 1197551 w 5556537"/>
              <a:gd name="connsiteY965" fmla="*/ 3017232 h 4978400"/>
              <a:gd name="connsiteX966" fmla="*/ 1196756 w 5556537"/>
              <a:gd name="connsiteY966" fmla="*/ 3020412 h 4978400"/>
              <a:gd name="connsiteX967" fmla="*/ 1196756 w 5556537"/>
              <a:gd name="connsiteY967" fmla="*/ 3023591 h 4978400"/>
              <a:gd name="connsiteX968" fmla="*/ 1196756 w 5556537"/>
              <a:gd name="connsiteY968" fmla="*/ 3027565 h 4978400"/>
              <a:gd name="connsiteX969" fmla="*/ 1198346 w 5556537"/>
              <a:gd name="connsiteY969" fmla="*/ 3033116 h 4978400"/>
              <a:gd name="connsiteX970" fmla="*/ 1199936 w 5556537"/>
              <a:gd name="connsiteY970" fmla="*/ 3039475 h 4978400"/>
              <a:gd name="connsiteX971" fmla="*/ 1203910 w 5556537"/>
              <a:gd name="connsiteY971" fmla="*/ 3050589 h 4978400"/>
              <a:gd name="connsiteX972" fmla="*/ 1204705 w 5556537"/>
              <a:gd name="connsiteY972" fmla="*/ 3055358 h 4978400"/>
              <a:gd name="connsiteX973" fmla="*/ 1205500 w 5556537"/>
              <a:gd name="connsiteY973" fmla="*/ 3060127 h 4978400"/>
              <a:gd name="connsiteX974" fmla="*/ 1206294 w 5556537"/>
              <a:gd name="connsiteY974" fmla="*/ 3074422 h 4978400"/>
              <a:gd name="connsiteX975" fmla="*/ 1207089 w 5556537"/>
              <a:gd name="connsiteY975" fmla="*/ 3079985 h 4978400"/>
              <a:gd name="connsiteX976" fmla="*/ 1208679 w 5556537"/>
              <a:gd name="connsiteY976" fmla="*/ 3085536 h 4978400"/>
              <a:gd name="connsiteX977" fmla="*/ 1210256 w 5556537"/>
              <a:gd name="connsiteY977" fmla="*/ 3088716 h 4978400"/>
              <a:gd name="connsiteX978" fmla="*/ 1212640 w 5556537"/>
              <a:gd name="connsiteY978" fmla="*/ 3090305 h 4978400"/>
              <a:gd name="connsiteX979" fmla="*/ 1215025 w 5556537"/>
              <a:gd name="connsiteY979" fmla="*/ 3090305 h 4978400"/>
              <a:gd name="connsiteX980" fmla="*/ 1216614 w 5556537"/>
              <a:gd name="connsiteY980" fmla="*/ 3088716 h 4978400"/>
              <a:gd name="connsiteX981" fmla="*/ 1217409 w 5556537"/>
              <a:gd name="connsiteY981" fmla="*/ 3087126 h 4978400"/>
              <a:gd name="connsiteX982" fmla="*/ 1218204 w 5556537"/>
              <a:gd name="connsiteY982" fmla="*/ 3083947 h 4978400"/>
              <a:gd name="connsiteX983" fmla="*/ 1218999 w 5556537"/>
              <a:gd name="connsiteY983" fmla="*/ 3080780 h 4978400"/>
              <a:gd name="connsiteX984" fmla="*/ 1218204 w 5556537"/>
              <a:gd name="connsiteY984" fmla="*/ 3073627 h 4978400"/>
              <a:gd name="connsiteX985" fmla="*/ 1217409 w 5556537"/>
              <a:gd name="connsiteY985" fmla="*/ 3067268 h 4978400"/>
              <a:gd name="connsiteX986" fmla="*/ 1217409 w 5556537"/>
              <a:gd name="connsiteY986" fmla="*/ 3064102 h 4978400"/>
              <a:gd name="connsiteX987" fmla="*/ 1217409 w 5556537"/>
              <a:gd name="connsiteY987" fmla="*/ 3063307 h 4978400"/>
              <a:gd name="connsiteX988" fmla="*/ 1218204 w 5556537"/>
              <a:gd name="connsiteY988" fmla="*/ 3061717 h 4978400"/>
              <a:gd name="connsiteX989" fmla="*/ 1218999 w 5556537"/>
              <a:gd name="connsiteY989" fmla="*/ 3063307 h 4978400"/>
              <a:gd name="connsiteX990" fmla="*/ 1219794 w 5556537"/>
              <a:gd name="connsiteY990" fmla="*/ 3064897 h 4978400"/>
              <a:gd name="connsiteX991" fmla="*/ 1219794 w 5556537"/>
              <a:gd name="connsiteY991" fmla="*/ 3068858 h 4978400"/>
              <a:gd name="connsiteX992" fmla="*/ 1221383 w 5556537"/>
              <a:gd name="connsiteY992" fmla="*/ 3079985 h 4978400"/>
              <a:gd name="connsiteX993" fmla="*/ 1221383 w 5556537"/>
              <a:gd name="connsiteY993" fmla="*/ 3087921 h 4978400"/>
              <a:gd name="connsiteX994" fmla="*/ 1222178 w 5556537"/>
              <a:gd name="connsiteY994" fmla="*/ 3091100 h 4978400"/>
              <a:gd name="connsiteX995" fmla="*/ 1223768 w 5556537"/>
              <a:gd name="connsiteY995" fmla="*/ 3095074 h 4978400"/>
              <a:gd name="connsiteX996" fmla="*/ 1225358 w 5556537"/>
              <a:gd name="connsiteY996" fmla="*/ 3096664 h 4978400"/>
              <a:gd name="connsiteX997" fmla="*/ 1226934 w 5556537"/>
              <a:gd name="connsiteY997" fmla="*/ 3097459 h 4978400"/>
              <a:gd name="connsiteX998" fmla="*/ 1229319 w 5556537"/>
              <a:gd name="connsiteY998" fmla="*/ 3097459 h 4978400"/>
              <a:gd name="connsiteX999" fmla="*/ 1230908 w 5556537"/>
              <a:gd name="connsiteY999" fmla="*/ 3096664 h 4978400"/>
              <a:gd name="connsiteX1000" fmla="*/ 1232498 w 5556537"/>
              <a:gd name="connsiteY1000" fmla="*/ 3094279 h 4978400"/>
              <a:gd name="connsiteX1001" fmla="*/ 1233293 w 5556537"/>
              <a:gd name="connsiteY1001" fmla="*/ 3091895 h 4978400"/>
              <a:gd name="connsiteX1002" fmla="*/ 1233293 w 5556537"/>
              <a:gd name="connsiteY1002" fmla="*/ 3085536 h 4978400"/>
              <a:gd name="connsiteX1003" fmla="*/ 1232498 w 5556537"/>
              <a:gd name="connsiteY1003" fmla="*/ 3075216 h 4978400"/>
              <a:gd name="connsiteX1004" fmla="*/ 1232498 w 5556537"/>
              <a:gd name="connsiteY1004" fmla="*/ 3069653 h 4978400"/>
              <a:gd name="connsiteX1005" fmla="*/ 1232498 w 5556537"/>
              <a:gd name="connsiteY1005" fmla="*/ 3064102 h 4978400"/>
              <a:gd name="connsiteX1006" fmla="*/ 1237267 w 5556537"/>
              <a:gd name="connsiteY1006" fmla="*/ 3076806 h 4978400"/>
              <a:gd name="connsiteX1007" fmla="*/ 1241241 w 5556537"/>
              <a:gd name="connsiteY1007" fmla="*/ 3088716 h 4978400"/>
              <a:gd name="connsiteX1008" fmla="*/ 1244408 w 5556537"/>
              <a:gd name="connsiteY1008" fmla="*/ 3094279 h 4978400"/>
              <a:gd name="connsiteX1009" fmla="*/ 1245997 w 5556537"/>
              <a:gd name="connsiteY1009" fmla="*/ 3096664 h 4978400"/>
              <a:gd name="connsiteX1010" fmla="*/ 1248382 w 5556537"/>
              <a:gd name="connsiteY1010" fmla="*/ 3098254 h 4978400"/>
              <a:gd name="connsiteX1011" fmla="*/ 1250766 w 5556537"/>
              <a:gd name="connsiteY1011" fmla="*/ 3099048 h 4978400"/>
              <a:gd name="connsiteX1012" fmla="*/ 1253151 w 5556537"/>
              <a:gd name="connsiteY1012" fmla="*/ 3098254 h 4978400"/>
              <a:gd name="connsiteX1013" fmla="*/ 1254740 w 5556537"/>
              <a:gd name="connsiteY1013" fmla="*/ 3096664 h 4978400"/>
              <a:gd name="connsiteX1014" fmla="*/ 1255535 w 5556537"/>
              <a:gd name="connsiteY1014" fmla="*/ 3094279 h 4978400"/>
              <a:gd name="connsiteX1015" fmla="*/ 1255535 w 5556537"/>
              <a:gd name="connsiteY1015" fmla="*/ 3089510 h 4978400"/>
              <a:gd name="connsiteX1016" fmla="*/ 1254740 w 5556537"/>
              <a:gd name="connsiteY1016" fmla="*/ 3084741 h 4978400"/>
              <a:gd name="connsiteX1017" fmla="*/ 1250766 w 5556537"/>
              <a:gd name="connsiteY1017" fmla="*/ 3076011 h 4978400"/>
              <a:gd name="connsiteX1018" fmla="*/ 1247587 w 5556537"/>
              <a:gd name="connsiteY1018" fmla="*/ 3066473 h 4978400"/>
              <a:gd name="connsiteX1019" fmla="*/ 1245997 w 5556537"/>
              <a:gd name="connsiteY1019" fmla="*/ 3061717 h 4978400"/>
              <a:gd name="connsiteX1020" fmla="*/ 1245202 w 5556537"/>
              <a:gd name="connsiteY1020" fmla="*/ 3057743 h 4978400"/>
              <a:gd name="connsiteX1021" fmla="*/ 1248382 w 5556537"/>
              <a:gd name="connsiteY1021" fmla="*/ 3060922 h 4978400"/>
              <a:gd name="connsiteX1022" fmla="*/ 1251561 w 5556537"/>
              <a:gd name="connsiteY1022" fmla="*/ 3064897 h 4978400"/>
              <a:gd name="connsiteX1023" fmla="*/ 1257125 w 5556537"/>
              <a:gd name="connsiteY1023" fmla="*/ 3072832 h 4978400"/>
              <a:gd name="connsiteX1024" fmla="*/ 1259509 w 5556537"/>
              <a:gd name="connsiteY1024" fmla="*/ 3076806 h 4978400"/>
              <a:gd name="connsiteX1025" fmla="*/ 1262676 w 5556537"/>
              <a:gd name="connsiteY1025" fmla="*/ 3080780 h 4978400"/>
              <a:gd name="connsiteX1026" fmla="*/ 1265060 w 5556537"/>
              <a:gd name="connsiteY1026" fmla="*/ 3083152 h 4978400"/>
              <a:gd name="connsiteX1027" fmla="*/ 1267445 w 5556537"/>
              <a:gd name="connsiteY1027" fmla="*/ 3083947 h 4978400"/>
              <a:gd name="connsiteX1028" fmla="*/ 1269829 w 5556537"/>
              <a:gd name="connsiteY1028" fmla="*/ 3083947 h 4978400"/>
              <a:gd name="connsiteX1029" fmla="*/ 1271419 w 5556537"/>
              <a:gd name="connsiteY1029" fmla="*/ 3083152 h 4978400"/>
              <a:gd name="connsiteX1030" fmla="*/ 1273009 w 5556537"/>
              <a:gd name="connsiteY1030" fmla="*/ 3081575 h 4978400"/>
              <a:gd name="connsiteX1031" fmla="*/ 1273804 w 5556537"/>
              <a:gd name="connsiteY1031" fmla="*/ 3079985 h 4978400"/>
              <a:gd name="connsiteX1032" fmla="*/ 1273804 w 5556537"/>
              <a:gd name="connsiteY1032" fmla="*/ 3077601 h 4978400"/>
              <a:gd name="connsiteX1033" fmla="*/ 1273009 w 5556537"/>
              <a:gd name="connsiteY1033" fmla="*/ 3075216 h 4978400"/>
              <a:gd name="connsiteX1034" fmla="*/ 1271419 w 5556537"/>
              <a:gd name="connsiteY1034" fmla="*/ 3071242 h 4978400"/>
              <a:gd name="connsiteX1035" fmla="*/ 1269034 w 5556537"/>
              <a:gd name="connsiteY1035" fmla="*/ 3068063 h 4978400"/>
              <a:gd name="connsiteX1036" fmla="*/ 1261086 w 5556537"/>
              <a:gd name="connsiteY1036" fmla="*/ 3052974 h 4978400"/>
              <a:gd name="connsiteX1037" fmla="*/ 1257125 w 5556537"/>
              <a:gd name="connsiteY1037" fmla="*/ 3045039 h 4978400"/>
              <a:gd name="connsiteX1038" fmla="*/ 1254740 w 5556537"/>
              <a:gd name="connsiteY1038" fmla="*/ 3041064 h 4978400"/>
              <a:gd name="connsiteX1039" fmla="*/ 1253946 w 5556537"/>
              <a:gd name="connsiteY1039" fmla="*/ 3037090 h 4978400"/>
              <a:gd name="connsiteX1040" fmla="*/ 1256330 w 5556537"/>
              <a:gd name="connsiteY1040" fmla="*/ 3038680 h 4978400"/>
              <a:gd name="connsiteX1041" fmla="*/ 1258715 w 5556537"/>
              <a:gd name="connsiteY1041" fmla="*/ 3041064 h 4978400"/>
              <a:gd name="connsiteX1042" fmla="*/ 1261086 w 5556537"/>
              <a:gd name="connsiteY1042" fmla="*/ 3043449 h 4978400"/>
              <a:gd name="connsiteX1043" fmla="*/ 1263471 w 5556537"/>
              <a:gd name="connsiteY1043" fmla="*/ 3045833 h 4978400"/>
              <a:gd name="connsiteX1044" fmla="*/ 1269034 w 5556537"/>
              <a:gd name="connsiteY1044" fmla="*/ 3049013 h 4978400"/>
              <a:gd name="connsiteX1045" fmla="*/ 1274598 w 5556537"/>
              <a:gd name="connsiteY1045" fmla="*/ 3049795 h 4978400"/>
              <a:gd name="connsiteX1046" fmla="*/ 1279354 w 5556537"/>
              <a:gd name="connsiteY1046" fmla="*/ 3050589 h 4978400"/>
              <a:gd name="connsiteX1047" fmla="*/ 1280944 w 5556537"/>
              <a:gd name="connsiteY1047" fmla="*/ 3049795 h 4978400"/>
              <a:gd name="connsiteX1048" fmla="*/ 1283329 w 5556537"/>
              <a:gd name="connsiteY1048" fmla="*/ 3049013 h 4978400"/>
              <a:gd name="connsiteX1049" fmla="*/ 1284123 w 5556537"/>
              <a:gd name="connsiteY1049" fmla="*/ 3047423 h 4978400"/>
              <a:gd name="connsiteX1050" fmla="*/ 1284918 w 5556537"/>
              <a:gd name="connsiteY1050" fmla="*/ 3046628 h 4978400"/>
              <a:gd name="connsiteX1051" fmla="*/ 1284918 w 5556537"/>
              <a:gd name="connsiteY1051" fmla="*/ 3044244 h 4978400"/>
              <a:gd name="connsiteX1052" fmla="*/ 1283329 w 5556537"/>
              <a:gd name="connsiteY1052" fmla="*/ 3041859 h 4978400"/>
              <a:gd name="connsiteX1053" fmla="*/ 1280944 w 5556537"/>
              <a:gd name="connsiteY1053" fmla="*/ 3039475 h 4978400"/>
              <a:gd name="connsiteX1054" fmla="*/ 1276983 w 5556537"/>
              <a:gd name="connsiteY1054" fmla="*/ 3037090 h 4978400"/>
              <a:gd name="connsiteX1055" fmla="*/ 1273804 w 5556537"/>
              <a:gd name="connsiteY1055" fmla="*/ 3033911 h 4978400"/>
              <a:gd name="connsiteX1056" fmla="*/ 1266650 w 5556537"/>
              <a:gd name="connsiteY1056" fmla="*/ 3026770 h 4978400"/>
              <a:gd name="connsiteX1057" fmla="*/ 1261086 w 5556537"/>
              <a:gd name="connsiteY1057" fmla="*/ 3018822 h 4978400"/>
              <a:gd name="connsiteX1058" fmla="*/ 1254740 w 5556537"/>
              <a:gd name="connsiteY1058" fmla="*/ 3011682 h 4978400"/>
              <a:gd name="connsiteX1059" fmla="*/ 1251561 w 5556537"/>
              <a:gd name="connsiteY1059" fmla="*/ 3008502 h 4978400"/>
              <a:gd name="connsiteX1060" fmla="*/ 1248382 w 5556537"/>
              <a:gd name="connsiteY1060" fmla="*/ 3005323 h 4978400"/>
              <a:gd name="connsiteX1061" fmla="*/ 1244408 w 5556537"/>
              <a:gd name="connsiteY1061" fmla="*/ 3002938 h 4978400"/>
              <a:gd name="connsiteX1062" fmla="*/ 1240446 w 5556537"/>
              <a:gd name="connsiteY1062" fmla="*/ 3001349 h 4978400"/>
              <a:gd name="connsiteX1063" fmla="*/ 1234088 w 5556537"/>
              <a:gd name="connsiteY1063" fmla="*/ 3001349 h 4978400"/>
              <a:gd name="connsiteX1064" fmla="*/ 1232498 w 5556537"/>
              <a:gd name="connsiteY1064" fmla="*/ 3000554 h 4978400"/>
              <a:gd name="connsiteX1065" fmla="*/ 1231703 w 5556537"/>
              <a:gd name="connsiteY1065" fmla="*/ 2998182 h 4978400"/>
              <a:gd name="connsiteX1066" fmla="*/ 1230908 w 5556537"/>
              <a:gd name="connsiteY1066" fmla="*/ 2996593 h 4978400"/>
              <a:gd name="connsiteX1067" fmla="*/ 1228524 w 5556537"/>
              <a:gd name="connsiteY1067" fmla="*/ 2991029 h 4978400"/>
              <a:gd name="connsiteX1068" fmla="*/ 1225358 w 5556537"/>
              <a:gd name="connsiteY1068" fmla="*/ 2981504 h 4978400"/>
              <a:gd name="connsiteX1069" fmla="*/ 1222973 w 5556537"/>
              <a:gd name="connsiteY1069" fmla="*/ 2971171 h 4978400"/>
              <a:gd name="connsiteX1070" fmla="*/ 1220589 w 5556537"/>
              <a:gd name="connsiteY1070" fmla="*/ 2961646 h 4978400"/>
              <a:gd name="connsiteX1071" fmla="*/ 1218999 w 5556537"/>
              <a:gd name="connsiteY1071" fmla="*/ 2951313 h 4978400"/>
              <a:gd name="connsiteX1072" fmla="*/ 1218204 w 5556537"/>
              <a:gd name="connsiteY1072" fmla="*/ 2938609 h 4978400"/>
              <a:gd name="connsiteX1073" fmla="*/ 1216614 w 5556537"/>
              <a:gd name="connsiteY1073" fmla="*/ 2926699 h 4978400"/>
              <a:gd name="connsiteX1074" fmla="*/ 1214230 w 5556537"/>
              <a:gd name="connsiteY1074" fmla="*/ 2916366 h 4978400"/>
              <a:gd name="connsiteX1075" fmla="*/ 1211050 w 5556537"/>
              <a:gd name="connsiteY1075" fmla="*/ 2906046 h 4978400"/>
              <a:gd name="connsiteX1076" fmla="*/ 1207884 w 5556537"/>
              <a:gd name="connsiteY1076" fmla="*/ 2895726 h 4978400"/>
              <a:gd name="connsiteX1077" fmla="*/ 1203910 w 5556537"/>
              <a:gd name="connsiteY1077" fmla="*/ 2885394 h 4978400"/>
              <a:gd name="connsiteX1078" fmla="*/ 1200731 w 5556537"/>
              <a:gd name="connsiteY1078" fmla="*/ 2877458 h 4978400"/>
              <a:gd name="connsiteX1079" fmla="*/ 1199141 w 5556537"/>
              <a:gd name="connsiteY1079" fmla="*/ 2873484 h 4978400"/>
              <a:gd name="connsiteX1080" fmla="*/ 1196756 w 5556537"/>
              <a:gd name="connsiteY1080" fmla="*/ 2869510 h 4978400"/>
              <a:gd name="connsiteX1081" fmla="*/ 1193577 w 5556537"/>
              <a:gd name="connsiteY1081" fmla="*/ 2863946 h 4978400"/>
              <a:gd name="connsiteX1082" fmla="*/ 1191987 w 5556537"/>
              <a:gd name="connsiteY1082" fmla="*/ 2861575 h 4978400"/>
              <a:gd name="connsiteX1083" fmla="*/ 1191206 w 5556537"/>
              <a:gd name="connsiteY1083" fmla="*/ 2858395 h 4978400"/>
              <a:gd name="connsiteX1084" fmla="*/ 1190411 w 5556537"/>
              <a:gd name="connsiteY1084" fmla="*/ 2853626 h 4978400"/>
              <a:gd name="connsiteX1085" fmla="*/ 1189616 w 5556537"/>
              <a:gd name="connsiteY1085" fmla="*/ 2848062 h 4978400"/>
              <a:gd name="connsiteX1086" fmla="*/ 1189616 w 5556537"/>
              <a:gd name="connsiteY1086" fmla="*/ 2837742 h 4978400"/>
              <a:gd name="connsiteX1087" fmla="*/ 1187231 w 5556537"/>
              <a:gd name="connsiteY1087" fmla="*/ 2817090 h 4978400"/>
              <a:gd name="connsiteX1088" fmla="*/ 1184052 w 5556537"/>
              <a:gd name="connsiteY1088" fmla="*/ 2796437 h 4978400"/>
              <a:gd name="connsiteX1089" fmla="*/ 1180078 w 5556537"/>
              <a:gd name="connsiteY1089" fmla="*/ 2776592 h 4978400"/>
              <a:gd name="connsiteX1090" fmla="*/ 1180078 w 5556537"/>
              <a:gd name="connsiteY1090" fmla="*/ 2771823 h 4978400"/>
              <a:gd name="connsiteX1091" fmla="*/ 1180873 w 5556537"/>
              <a:gd name="connsiteY1091" fmla="*/ 2767054 h 4978400"/>
              <a:gd name="connsiteX1092" fmla="*/ 1180873 w 5556537"/>
              <a:gd name="connsiteY1092" fmla="*/ 2756734 h 4978400"/>
              <a:gd name="connsiteX1093" fmla="*/ 1180873 w 5556537"/>
              <a:gd name="connsiteY1093" fmla="*/ 2745607 h 4978400"/>
              <a:gd name="connsiteX1094" fmla="*/ 1180078 w 5556537"/>
              <a:gd name="connsiteY1094" fmla="*/ 2735287 h 4978400"/>
              <a:gd name="connsiteX1095" fmla="*/ 1179283 w 5556537"/>
              <a:gd name="connsiteY1095" fmla="*/ 2730518 h 4978400"/>
              <a:gd name="connsiteX1096" fmla="*/ 1177693 w 5556537"/>
              <a:gd name="connsiteY1096" fmla="*/ 2725762 h 4978400"/>
              <a:gd name="connsiteX1097" fmla="*/ 1173732 w 5556537"/>
              <a:gd name="connsiteY1097" fmla="*/ 2717018 h 4978400"/>
              <a:gd name="connsiteX1098" fmla="*/ 1168963 w 5556537"/>
              <a:gd name="connsiteY1098" fmla="*/ 2709083 h 4978400"/>
              <a:gd name="connsiteX1099" fmla="*/ 1164194 w 5556537"/>
              <a:gd name="connsiteY1099" fmla="*/ 2701135 h 4978400"/>
              <a:gd name="connsiteX1100" fmla="*/ 1161015 w 5556537"/>
              <a:gd name="connsiteY1100" fmla="*/ 2697161 h 4978400"/>
              <a:gd name="connsiteX1101" fmla="*/ 1157835 w 5556537"/>
              <a:gd name="connsiteY1101" fmla="*/ 2693199 h 4978400"/>
              <a:gd name="connsiteX1102" fmla="*/ 1153874 w 5556537"/>
              <a:gd name="connsiteY1102" fmla="*/ 2690815 h 4978400"/>
              <a:gd name="connsiteX1103" fmla="*/ 1149900 w 5556537"/>
              <a:gd name="connsiteY1103" fmla="*/ 2688430 h 4978400"/>
              <a:gd name="connsiteX1104" fmla="*/ 1141157 w 5556537"/>
              <a:gd name="connsiteY1104" fmla="*/ 2684456 h 4978400"/>
              <a:gd name="connsiteX1105" fmla="*/ 1131632 w 5556537"/>
              <a:gd name="connsiteY1105" fmla="*/ 2682072 h 4978400"/>
              <a:gd name="connsiteX1106" fmla="*/ 1121312 w 5556537"/>
              <a:gd name="connsiteY1106" fmla="*/ 2680482 h 4978400"/>
              <a:gd name="connsiteX1107" fmla="*/ 1110979 w 5556537"/>
              <a:gd name="connsiteY1107" fmla="*/ 2679687 h 4978400"/>
              <a:gd name="connsiteX1108" fmla="*/ 1099070 w 5556537"/>
              <a:gd name="connsiteY1108" fmla="*/ 2679687 h 4978400"/>
              <a:gd name="connsiteX1109" fmla="*/ 1096685 w 5556537"/>
              <a:gd name="connsiteY1109" fmla="*/ 2678097 h 4978400"/>
              <a:gd name="connsiteX1110" fmla="*/ 1092711 w 5556537"/>
              <a:gd name="connsiteY1110" fmla="*/ 2675726 h 4978400"/>
              <a:gd name="connsiteX1111" fmla="*/ 1075238 w 5556537"/>
              <a:gd name="connsiteY1111" fmla="*/ 2664598 h 4978400"/>
              <a:gd name="connsiteX1112" fmla="*/ 1070482 w 5556537"/>
              <a:gd name="connsiteY1112" fmla="*/ 2661419 h 4978400"/>
              <a:gd name="connsiteX1113" fmla="*/ 1068892 w 5556537"/>
              <a:gd name="connsiteY1113" fmla="*/ 2660637 h 4978400"/>
              <a:gd name="connsiteX1114" fmla="*/ 1067302 w 5556537"/>
              <a:gd name="connsiteY1114" fmla="*/ 2659842 h 4978400"/>
              <a:gd name="connsiteX1115" fmla="*/ 1067302 w 5556537"/>
              <a:gd name="connsiteY1115" fmla="*/ 2658253 h 4978400"/>
              <a:gd name="connsiteX1116" fmla="*/ 1064918 w 5556537"/>
              <a:gd name="connsiteY1116" fmla="*/ 2639984 h 4978400"/>
              <a:gd name="connsiteX1117" fmla="*/ 1064123 w 5556537"/>
              <a:gd name="connsiteY1117" fmla="*/ 2632036 h 4978400"/>
              <a:gd name="connsiteX1118" fmla="*/ 1064123 w 5556537"/>
              <a:gd name="connsiteY1118" fmla="*/ 2630446 h 4978400"/>
              <a:gd name="connsiteX1119" fmla="*/ 1065713 w 5556537"/>
              <a:gd name="connsiteY1119" fmla="*/ 2628857 h 4978400"/>
              <a:gd name="connsiteX1120" fmla="*/ 1069687 w 5556537"/>
              <a:gd name="connsiteY1120" fmla="*/ 2625690 h 4978400"/>
              <a:gd name="connsiteX1121" fmla="*/ 1071276 w 5556537"/>
              <a:gd name="connsiteY1121" fmla="*/ 2623306 h 4978400"/>
              <a:gd name="connsiteX1122" fmla="*/ 1072071 w 5556537"/>
              <a:gd name="connsiteY1122" fmla="*/ 2620126 h 4978400"/>
              <a:gd name="connsiteX1123" fmla="*/ 1074443 w 5556537"/>
              <a:gd name="connsiteY1123" fmla="*/ 2614563 h 4978400"/>
              <a:gd name="connsiteX1124" fmla="*/ 1079212 w 5556537"/>
              <a:gd name="connsiteY1124" fmla="*/ 2597884 h 4978400"/>
              <a:gd name="connsiteX1125" fmla="*/ 1081596 w 5556537"/>
              <a:gd name="connsiteY1125" fmla="*/ 2588359 h 4978400"/>
              <a:gd name="connsiteX1126" fmla="*/ 1083186 w 5556537"/>
              <a:gd name="connsiteY1126" fmla="*/ 2578821 h 4978400"/>
              <a:gd name="connsiteX1127" fmla="*/ 1084776 w 5556537"/>
              <a:gd name="connsiteY1127" fmla="*/ 2569296 h 4978400"/>
              <a:gd name="connsiteX1128" fmla="*/ 1084776 w 5556537"/>
              <a:gd name="connsiteY1128" fmla="*/ 2558976 h 4978400"/>
              <a:gd name="connsiteX1129" fmla="*/ 1083981 w 5556537"/>
              <a:gd name="connsiteY1129" fmla="*/ 2549438 h 4978400"/>
              <a:gd name="connsiteX1130" fmla="*/ 1082391 w 5556537"/>
              <a:gd name="connsiteY1130" fmla="*/ 2539913 h 4978400"/>
              <a:gd name="connsiteX1131" fmla="*/ 1080007 w 5556537"/>
              <a:gd name="connsiteY1131" fmla="*/ 2530375 h 4978400"/>
              <a:gd name="connsiteX1132" fmla="*/ 1075238 w 5556537"/>
              <a:gd name="connsiteY1132" fmla="*/ 2521645 h 4978400"/>
              <a:gd name="connsiteX1133" fmla="*/ 1069687 w 5556537"/>
              <a:gd name="connsiteY1133" fmla="*/ 2515286 h 4978400"/>
              <a:gd name="connsiteX1134" fmla="*/ 1063328 w 5556537"/>
              <a:gd name="connsiteY1134" fmla="*/ 2509722 h 4978400"/>
              <a:gd name="connsiteX1135" fmla="*/ 1056174 w 5556537"/>
              <a:gd name="connsiteY1135" fmla="*/ 2504966 h 4978400"/>
              <a:gd name="connsiteX1136" fmla="*/ 1047444 w 5556537"/>
              <a:gd name="connsiteY1136" fmla="*/ 2501787 h 4978400"/>
              <a:gd name="connsiteX1137" fmla="*/ 1037124 w 5556537"/>
              <a:gd name="connsiteY1137" fmla="*/ 2500992 h 4978400"/>
              <a:gd name="connsiteX1138" fmla="*/ 486127 w 5556537"/>
              <a:gd name="connsiteY1138" fmla="*/ 2500197 h 4978400"/>
              <a:gd name="connsiteX1139" fmla="*/ 479768 w 5556537"/>
              <a:gd name="connsiteY1139" fmla="*/ 2500992 h 4978400"/>
              <a:gd name="connsiteX1140" fmla="*/ 471038 w 5556537"/>
              <a:gd name="connsiteY1140" fmla="*/ 2502582 h 4978400"/>
              <a:gd name="connsiteX1141" fmla="*/ 463090 w 5556537"/>
              <a:gd name="connsiteY1141" fmla="*/ 2504966 h 4978400"/>
              <a:gd name="connsiteX1142" fmla="*/ 455154 w 5556537"/>
              <a:gd name="connsiteY1142" fmla="*/ 2508927 h 4978400"/>
              <a:gd name="connsiteX1143" fmla="*/ 451975 w 5556537"/>
              <a:gd name="connsiteY1143" fmla="*/ 2511312 h 4978400"/>
              <a:gd name="connsiteX1144" fmla="*/ 448796 w 5556537"/>
              <a:gd name="connsiteY1144" fmla="*/ 2514491 h 4978400"/>
              <a:gd name="connsiteX1145" fmla="*/ 445616 w 5556537"/>
              <a:gd name="connsiteY1145" fmla="*/ 2518465 h 4978400"/>
              <a:gd name="connsiteX1146" fmla="*/ 443232 w 5556537"/>
              <a:gd name="connsiteY1146" fmla="*/ 2521645 h 4978400"/>
              <a:gd name="connsiteX1147" fmla="*/ 438476 w 5556537"/>
              <a:gd name="connsiteY1147" fmla="*/ 2530375 h 4978400"/>
              <a:gd name="connsiteX1148" fmla="*/ 436091 w 5556537"/>
              <a:gd name="connsiteY1148" fmla="*/ 2539118 h 4978400"/>
              <a:gd name="connsiteX1149" fmla="*/ 434502 w 5556537"/>
              <a:gd name="connsiteY1149" fmla="*/ 2547848 h 4978400"/>
              <a:gd name="connsiteX1150" fmla="*/ 433707 w 5556537"/>
              <a:gd name="connsiteY1150" fmla="*/ 2557386 h 4978400"/>
              <a:gd name="connsiteX1151" fmla="*/ 433707 w 5556537"/>
              <a:gd name="connsiteY1151" fmla="*/ 2566117 h 4978400"/>
              <a:gd name="connsiteX1152" fmla="*/ 433707 w 5556537"/>
              <a:gd name="connsiteY1152" fmla="*/ 2574860 h 4978400"/>
              <a:gd name="connsiteX1153" fmla="*/ 435296 w 5556537"/>
              <a:gd name="connsiteY1153" fmla="*/ 2583590 h 4978400"/>
              <a:gd name="connsiteX1154" fmla="*/ 436886 w 5556537"/>
              <a:gd name="connsiteY1154" fmla="*/ 2593128 h 4978400"/>
              <a:gd name="connsiteX1155" fmla="*/ 439271 w 5556537"/>
              <a:gd name="connsiteY1155" fmla="*/ 2601858 h 4978400"/>
              <a:gd name="connsiteX1156" fmla="*/ 444821 w 5556537"/>
              <a:gd name="connsiteY1156" fmla="*/ 2618537 h 4978400"/>
              <a:gd name="connsiteX1157" fmla="*/ 446411 w 5556537"/>
              <a:gd name="connsiteY1157" fmla="*/ 2622511 h 4978400"/>
              <a:gd name="connsiteX1158" fmla="*/ 448796 w 5556537"/>
              <a:gd name="connsiteY1158" fmla="*/ 2625690 h 4978400"/>
              <a:gd name="connsiteX1159" fmla="*/ 451975 w 5556537"/>
              <a:gd name="connsiteY1159" fmla="*/ 2628857 h 4978400"/>
              <a:gd name="connsiteX1160" fmla="*/ 453565 w 5556537"/>
              <a:gd name="connsiteY1160" fmla="*/ 2630446 h 4978400"/>
              <a:gd name="connsiteX1161" fmla="*/ 453565 w 5556537"/>
              <a:gd name="connsiteY1161" fmla="*/ 2632831 h 4978400"/>
              <a:gd name="connsiteX1162" fmla="*/ 453565 w 5556537"/>
              <a:gd name="connsiteY1162" fmla="*/ 2635215 h 4978400"/>
              <a:gd name="connsiteX1163" fmla="*/ 451180 w 5556537"/>
              <a:gd name="connsiteY1163" fmla="*/ 2655073 h 4978400"/>
              <a:gd name="connsiteX1164" fmla="*/ 451180 w 5556537"/>
              <a:gd name="connsiteY1164" fmla="*/ 2657458 h 4978400"/>
              <a:gd name="connsiteX1165" fmla="*/ 450385 w 5556537"/>
              <a:gd name="connsiteY1165" fmla="*/ 2659842 h 4978400"/>
              <a:gd name="connsiteX1166" fmla="*/ 449590 w 5556537"/>
              <a:gd name="connsiteY1166" fmla="*/ 2660637 h 4978400"/>
              <a:gd name="connsiteX1167" fmla="*/ 447206 w 5556537"/>
              <a:gd name="connsiteY1167" fmla="*/ 2661419 h 4978400"/>
              <a:gd name="connsiteX1168" fmla="*/ 442450 w 5556537"/>
              <a:gd name="connsiteY1168" fmla="*/ 2664598 h 4978400"/>
              <a:gd name="connsiteX1169" fmla="*/ 433707 w 5556537"/>
              <a:gd name="connsiteY1169" fmla="*/ 2670162 h 4978400"/>
              <a:gd name="connsiteX1170" fmla="*/ 424977 w 5556537"/>
              <a:gd name="connsiteY1170" fmla="*/ 2675726 h 4978400"/>
              <a:gd name="connsiteX1171" fmla="*/ 421797 w 5556537"/>
              <a:gd name="connsiteY1171" fmla="*/ 2678097 h 4978400"/>
              <a:gd name="connsiteX1172" fmla="*/ 419413 w 5556537"/>
              <a:gd name="connsiteY1172" fmla="*/ 2679687 h 4978400"/>
              <a:gd name="connsiteX1173" fmla="*/ 406708 w 5556537"/>
              <a:gd name="connsiteY1173" fmla="*/ 2679687 h 4978400"/>
              <a:gd name="connsiteX1174" fmla="*/ 395581 w 5556537"/>
              <a:gd name="connsiteY1174" fmla="*/ 2680482 h 4978400"/>
              <a:gd name="connsiteX1175" fmla="*/ 386056 w 5556537"/>
              <a:gd name="connsiteY1175" fmla="*/ 2682072 h 4978400"/>
              <a:gd name="connsiteX1176" fmla="*/ 376518 w 5556537"/>
              <a:gd name="connsiteY1176" fmla="*/ 2684456 h 4978400"/>
              <a:gd name="connsiteX1177" fmla="*/ 371762 w 5556537"/>
              <a:gd name="connsiteY1177" fmla="*/ 2686046 h 4978400"/>
              <a:gd name="connsiteX1178" fmla="*/ 367787 w 5556537"/>
              <a:gd name="connsiteY1178" fmla="*/ 2687636 h 4978400"/>
              <a:gd name="connsiteX1179" fmla="*/ 363018 w 5556537"/>
              <a:gd name="connsiteY1179" fmla="*/ 2690815 h 4978400"/>
              <a:gd name="connsiteX1180" fmla="*/ 359839 w 5556537"/>
              <a:gd name="connsiteY1180" fmla="*/ 2693199 h 4978400"/>
              <a:gd name="connsiteX1181" fmla="*/ 356673 w 5556537"/>
              <a:gd name="connsiteY1181" fmla="*/ 2697161 h 4978400"/>
              <a:gd name="connsiteX1182" fmla="*/ 353493 w 5556537"/>
              <a:gd name="connsiteY1182" fmla="*/ 2701135 h 4978400"/>
              <a:gd name="connsiteX1183" fmla="*/ 348724 w 5556537"/>
              <a:gd name="connsiteY1183" fmla="*/ 2709083 h 4978400"/>
              <a:gd name="connsiteX1184" fmla="*/ 343955 w 5556537"/>
              <a:gd name="connsiteY1184" fmla="*/ 2717813 h 4978400"/>
              <a:gd name="connsiteX1185" fmla="*/ 339994 w 5556537"/>
              <a:gd name="connsiteY1185" fmla="*/ 2726556 h 4978400"/>
              <a:gd name="connsiteX1186" fmla="*/ 338404 w 5556537"/>
              <a:gd name="connsiteY1186" fmla="*/ 2731312 h 4978400"/>
              <a:gd name="connsiteX1187" fmla="*/ 337610 w 5556537"/>
              <a:gd name="connsiteY1187" fmla="*/ 2736081 h 4978400"/>
              <a:gd name="connsiteX1188" fmla="*/ 336815 w 5556537"/>
              <a:gd name="connsiteY1188" fmla="*/ 2746401 h 4978400"/>
              <a:gd name="connsiteX1189" fmla="*/ 336815 w 5556537"/>
              <a:gd name="connsiteY1189" fmla="*/ 2756734 h 4978400"/>
              <a:gd name="connsiteX1190" fmla="*/ 337610 w 5556537"/>
              <a:gd name="connsiteY1190" fmla="*/ 2767054 h 4978400"/>
              <a:gd name="connsiteX1191" fmla="*/ 337610 w 5556537"/>
              <a:gd name="connsiteY1191" fmla="*/ 2771823 h 4978400"/>
              <a:gd name="connsiteX1192" fmla="*/ 337610 w 5556537"/>
              <a:gd name="connsiteY1192" fmla="*/ 2776592 h 4978400"/>
              <a:gd name="connsiteX1193" fmla="*/ 335225 w 5556537"/>
              <a:gd name="connsiteY1193" fmla="*/ 2786912 h 4978400"/>
              <a:gd name="connsiteX1194" fmla="*/ 332046 w 5556537"/>
              <a:gd name="connsiteY1194" fmla="*/ 2807565 h 4978400"/>
              <a:gd name="connsiteX1195" fmla="*/ 328866 w 5556537"/>
              <a:gd name="connsiteY1195" fmla="*/ 2828217 h 4978400"/>
              <a:gd name="connsiteX1196" fmla="*/ 328072 w 5556537"/>
              <a:gd name="connsiteY1196" fmla="*/ 2848857 h 4978400"/>
              <a:gd name="connsiteX1197" fmla="*/ 327277 w 5556537"/>
              <a:gd name="connsiteY1197" fmla="*/ 2853626 h 4978400"/>
              <a:gd name="connsiteX1198" fmla="*/ 326482 w 5556537"/>
              <a:gd name="connsiteY1198" fmla="*/ 2858395 h 4978400"/>
              <a:gd name="connsiteX1199" fmla="*/ 325687 w 5556537"/>
              <a:gd name="connsiteY1199" fmla="*/ 2863164 h 4978400"/>
              <a:gd name="connsiteX1200" fmla="*/ 323316 w 5556537"/>
              <a:gd name="connsiteY1200" fmla="*/ 2867125 h 4978400"/>
              <a:gd name="connsiteX1201" fmla="*/ 320136 w 5556537"/>
              <a:gd name="connsiteY1201" fmla="*/ 2871894 h 4978400"/>
              <a:gd name="connsiteX1202" fmla="*/ 317752 w 5556537"/>
              <a:gd name="connsiteY1202" fmla="*/ 2876663 h 4978400"/>
              <a:gd name="connsiteX1203" fmla="*/ 310598 w 5556537"/>
              <a:gd name="connsiteY1203" fmla="*/ 2893342 h 4978400"/>
              <a:gd name="connsiteX1204" fmla="*/ 305842 w 5556537"/>
              <a:gd name="connsiteY1204" fmla="*/ 2910021 h 4978400"/>
              <a:gd name="connsiteX1205" fmla="*/ 301868 w 5556537"/>
              <a:gd name="connsiteY1205" fmla="*/ 2926699 h 4978400"/>
              <a:gd name="connsiteX1206" fmla="*/ 299483 w 5556537"/>
              <a:gd name="connsiteY1206" fmla="*/ 2944172 h 4978400"/>
              <a:gd name="connsiteX1207" fmla="*/ 297099 w 5556537"/>
              <a:gd name="connsiteY1207" fmla="*/ 2963236 h 4978400"/>
              <a:gd name="connsiteX1208" fmla="*/ 294714 w 5556537"/>
              <a:gd name="connsiteY1208" fmla="*/ 2972761 h 4978400"/>
              <a:gd name="connsiteX1209" fmla="*/ 292330 w 5556537"/>
              <a:gd name="connsiteY1209" fmla="*/ 2982286 h 4978400"/>
              <a:gd name="connsiteX1210" fmla="*/ 289164 w 5556537"/>
              <a:gd name="connsiteY1210" fmla="*/ 2991029 h 4978400"/>
              <a:gd name="connsiteX1211" fmla="*/ 287574 w 5556537"/>
              <a:gd name="connsiteY1211" fmla="*/ 2995798 h 4978400"/>
              <a:gd name="connsiteX1212" fmla="*/ 286779 w 5556537"/>
              <a:gd name="connsiteY1212" fmla="*/ 2998182 h 4978400"/>
              <a:gd name="connsiteX1213" fmla="*/ 285189 w 5556537"/>
              <a:gd name="connsiteY1213" fmla="*/ 3000554 h 4978400"/>
              <a:gd name="connsiteX1214" fmla="*/ 284395 w 5556537"/>
              <a:gd name="connsiteY1214" fmla="*/ 3001349 h 4978400"/>
              <a:gd name="connsiteX1215" fmla="*/ 278036 w 5556537"/>
              <a:gd name="connsiteY1215" fmla="*/ 3001349 h 4978400"/>
              <a:gd name="connsiteX1216" fmla="*/ 273267 w 5556537"/>
              <a:gd name="connsiteY1216" fmla="*/ 3002938 h 4978400"/>
              <a:gd name="connsiteX1217" fmla="*/ 269306 w 5556537"/>
              <a:gd name="connsiteY1217" fmla="*/ 3005323 h 4978400"/>
              <a:gd name="connsiteX1218" fmla="*/ 262152 w 5556537"/>
              <a:gd name="connsiteY1218" fmla="*/ 3012476 h 4978400"/>
              <a:gd name="connsiteX1219" fmla="*/ 255793 w 5556537"/>
              <a:gd name="connsiteY1219" fmla="*/ 3019617 h 4978400"/>
              <a:gd name="connsiteX1220" fmla="*/ 250243 w 5556537"/>
              <a:gd name="connsiteY1220" fmla="*/ 3026770 h 4978400"/>
              <a:gd name="connsiteX1221" fmla="*/ 243884 w 5556537"/>
              <a:gd name="connsiteY1221" fmla="*/ 3034706 h 4978400"/>
              <a:gd name="connsiteX1222" fmla="*/ 236743 w 5556537"/>
              <a:gd name="connsiteY1222" fmla="*/ 3039475 h 4978400"/>
              <a:gd name="connsiteX1223" fmla="*/ 234359 w 5556537"/>
              <a:gd name="connsiteY1223" fmla="*/ 3041859 h 4978400"/>
              <a:gd name="connsiteX1224" fmla="*/ 233564 w 5556537"/>
              <a:gd name="connsiteY1224" fmla="*/ 3043449 h 4978400"/>
              <a:gd name="connsiteX1225" fmla="*/ 232769 w 5556537"/>
              <a:gd name="connsiteY1225" fmla="*/ 3045039 h 4978400"/>
              <a:gd name="connsiteX1226" fmla="*/ 233564 w 5556537"/>
              <a:gd name="connsiteY1226" fmla="*/ 3048218 h 4978400"/>
              <a:gd name="connsiteX1227" fmla="*/ 235949 w 5556537"/>
              <a:gd name="connsiteY1227" fmla="*/ 3049795 h 4978400"/>
              <a:gd name="connsiteX1228" fmla="*/ 238320 w 5556537"/>
              <a:gd name="connsiteY1228" fmla="*/ 3050589 h 4978400"/>
              <a:gd name="connsiteX1229" fmla="*/ 240705 w 5556537"/>
              <a:gd name="connsiteY1229" fmla="*/ 3050589 h 4978400"/>
              <a:gd name="connsiteX1230" fmla="*/ 247063 w 5556537"/>
              <a:gd name="connsiteY1230" fmla="*/ 3049013 h 4978400"/>
              <a:gd name="connsiteX1231" fmla="*/ 252627 w 5556537"/>
              <a:gd name="connsiteY1231" fmla="*/ 3046628 h 4978400"/>
              <a:gd name="connsiteX1232" fmla="*/ 255793 w 5556537"/>
              <a:gd name="connsiteY1232" fmla="*/ 3044244 h 4978400"/>
              <a:gd name="connsiteX1233" fmla="*/ 258973 w 5556537"/>
              <a:gd name="connsiteY1233" fmla="*/ 3041859 h 4978400"/>
              <a:gd name="connsiteX1234" fmla="*/ 261357 w 5556537"/>
              <a:gd name="connsiteY1234" fmla="*/ 3039475 h 4978400"/>
              <a:gd name="connsiteX1235" fmla="*/ 262947 w 5556537"/>
              <a:gd name="connsiteY1235" fmla="*/ 3037885 h 4978400"/>
              <a:gd name="connsiteX1236" fmla="*/ 264537 w 5556537"/>
              <a:gd name="connsiteY1236" fmla="*/ 3037090 h 4978400"/>
              <a:gd name="connsiteX1237" fmla="*/ 262947 w 5556537"/>
              <a:gd name="connsiteY1237" fmla="*/ 3041064 h 4978400"/>
              <a:gd name="connsiteX1238" fmla="*/ 262152 w 5556537"/>
              <a:gd name="connsiteY1238" fmla="*/ 3044244 h 4978400"/>
              <a:gd name="connsiteX1239" fmla="*/ 258178 w 5556537"/>
              <a:gd name="connsiteY1239" fmla="*/ 3050589 h 4978400"/>
              <a:gd name="connsiteX1240" fmla="*/ 249448 w 5556537"/>
              <a:gd name="connsiteY1240" fmla="*/ 3066473 h 4978400"/>
              <a:gd name="connsiteX1241" fmla="*/ 245474 w 5556537"/>
              <a:gd name="connsiteY1241" fmla="*/ 3073627 h 4978400"/>
              <a:gd name="connsiteX1242" fmla="*/ 243884 w 5556537"/>
              <a:gd name="connsiteY1242" fmla="*/ 3076806 h 4978400"/>
              <a:gd name="connsiteX1243" fmla="*/ 243884 w 5556537"/>
              <a:gd name="connsiteY1243" fmla="*/ 3079191 h 4978400"/>
              <a:gd name="connsiteX1244" fmla="*/ 244679 w 5556537"/>
              <a:gd name="connsiteY1244" fmla="*/ 3080780 h 4978400"/>
              <a:gd name="connsiteX1245" fmla="*/ 246268 w 5556537"/>
              <a:gd name="connsiteY1245" fmla="*/ 3083152 h 4978400"/>
              <a:gd name="connsiteX1246" fmla="*/ 247858 w 5556537"/>
              <a:gd name="connsiteY1246" fmla="*/ 3084741 h 4978400"/>
              <a:gd name="connsiteX1247" fmla="*/ 250243 w 5556537"/>
              <a:gd name="connsiteY1247" fmla="*/ 3083947 h 4978400"/>
              <a:gd name="connsiteX1248" fmla="*/ 252627 w 5556537"/>
              <a:gd name="connsiteY1248" fmla="*/ 3083152 h 4978400"/>
              <a:gd name="connsiteX1249" fmla="*/ 256588 w 5556537"/>
              <a:gd name="connsiteY1249" fmla="*/ 3079191 h 4978400"/>
              <a:gd name="connsiteX1250" fmla="*/ 259768 w 5556537"/>
              <a:gd name="connsiteY1250" fmla="*/ 3075216 h 4978400"/>
              <a:gd name="connsiteX1251" fmla="*/ 266126 w 5556537"/>
              <a:gd name="connsiteY1251" fmla="*/ 3065691 h 4978400"/>
              <a:gd name="connsiteX1252" fmla="*/ 269306 w 5556537"/>
              <a:gd name="connsiteY1252" fmla="*/ 3060922 h 4978400"/>
              <a:gd name="connsiteX1253" fmla="*/ 272472 w 5556537"/>
              <a:gd name="connsiteY1253" fmla="*/ 3057743 h 4978400"/>
              <a:gd name="connsiteX1254" fmla="*/ 271690 w 5556537"/>
              <a:gd name="connsiteY1254" fmla="*/ 3061717 h 4978400"/>
              <a:gd name="connsiteX1255" fmla="*/ 270895 w 5556537"/>
              <a:gd name="connsiteY1255" fmla="*/ 3066473 h 4978400"/>
              <a:gd name="connsiteX1256" fmla="*/ 266921 w 5556537"/>
              <a:gd name="connsiteY1256" fmla="*/ 3076011 h 4978400"/>
              <a:gd name="connsiteX1257" fmla="*/ 263742 w 5556537"/>
              <a:gd name="connsiteY1257" fmla="*/ 3084741 h 4978400"/>
              <a:gd name="connsiteX1258" fmla="*/ 262152 w 5556537"/>
              <a:gd name="connsiteY1258" fmla="*/ 3089510 h 4978400"/>
              <a:gd name="connsiteX1259" fmla="*/ 262152 w 5556537"/>
              <a:gd name="connsiteY1259" fmla="*/ 3094279 h 4978400"/>
              <a:gd name="connsiteX1260" fmla="*/ 263742 w 5556537"/>
              <a:gd name="connsiteY1260" fmla="*/ 3096664 h 4978400"/>
              <a:gd name="connsiteX1261" fmla="*/ 265332 w 5556537"/>
              <a:gd name="connsiteY1261" fmla="*/ 3098254 h 4978400"/>
              <a:gd name="connsiteX1262" fmla="*/ 267716 w 5556537"/>
              <a:gd name="connsiteY1262" fmla="*/ 3099048 h 4978400"/>
              <a:gd name="connsiteX1263" fmla="*/ 270101 w 5556537"/>
              <a:gd name="connsiteY1263" fmla="*/ 3098254 h 4978400"/>
              <a:gd name="connsiteX1264" fmla="*/ 272472 w 5556537"/>
              <a:gd name="connsiteY1264" fmla="*/ 3096664 h 4978400"/>
              <a:gd name="connsiteX1265" fmla="*/ 274062 w 5556537"/>
              <a:gd name="connsiteY1265" fmla="*/ 3093485 h 4978400"/>
              <a:gd name="connsiteX1266" fmla="*/ 276446 w 5556537"/>
              <a:gd name="connsiteY1266" fmla="*/ 3088716 h 4978400"/>
              <a:gd name="connsiteX1267" fmla="*/ 281215 w 5556537"/>
              <a:gd name="connsiteY1267" fmla="*/ 3076806 h 4978400"/>
              <a:gd name="connsiteX1268" fmla="*/ 285984 w 5556537"/>
              <a:gd name="connsiteY1268" fmla="*/ 3064102 h 4978400"/>
              <a:gd name="connsiteX1269" fmla="*/ 285189 w 5556537"/>
              <a:gd name="connsiteY1269" fmla="*/ 3075216 h 4978400"/>
              <a:gd name="connsiteX1270" fmla="*/ 284395 w 5556537"/>
              <a:gd name="connsiteY1270" fmla="*/ 3085536 h 4978400"/>
              <a:gd name="connsiteX1271" fmla="*/ 284395 w 5556537"/>
              <a:gd name="connsiteY1271" fmla="*/ 3091100 h 4978400"/>
              <a:gd name="connsiteX1272" fmla="*/ 285189 w 5556537"/>
              <a:gd name="connsiteY1272" fmla="*/ 3094279 h 4978400"/>
              <a:gd name="connsiteX1273" fmla="*/ 286779 w 5556537"/>
              <a:gd name="connsiteY1273" fmla="*/ 3096664 h 4978400"/>
              <a:gd name="connsiteX1274" fmla="*/ 288369 w 5556537"/>
              <a:gd name="connsiteY1274" fmla="*/ 3097459 h 4978400"/>
              <a:gd name="connsiteX1275" fmla="*/ 290740 w 5556537"/>
              <a:gd name="connsiteY1275" fmla="*/ 3097459 h 4978400"/>
              <a:gd name="connsiteX1276" fmla="*/ 293125 w 5556537"/>
              <a:gd name="connsiteY1276" fmla="*/ 3096664 h 4978400"/>
              <a:gd name="connsiteX1277" fmla="*/ 294714 w 5556537"/>
              <a:gd name="connsiteY1277" fmla="*/ 3095074 h 4978400"/>
              <a:gd name="connsiteX1278" fmla="*/ 295509 w 5556537"/>
              <a:gd name="connsiteY1278" fmla="*/ 3091100 h 4978400"/>
              <a:gd name="connsiteX1279" fmla="*/ 296304 w 5556537"/>
              <a:gd name="connsiteY1279" fmla="*/ 3087921 h 4978400"/>
              <a:gd name="connsiteX1280" fmla="*/ 297099 w 5556537"/>
              <a:gd name="connsiteY1280" fmla="*/ 3079985 h 4978400"/>
              <a:gd name="connsiteX1281" fmla="*/ 297894 w 5556537"/>
              <a:gd name="connsiteY1281" fmla="*/ 3068858 h 4978400"/>
              <a:gd name="connsiteX1282" fmla="*/ 298689 w 5556537"/>
              <a:gd name="connsiteY1282" fmla="*/ 3064897 h 4978400"/>
              <a:gd name="connsiteX1283" fmla="*/ 298689 w 5556537"/>
              <a:gd name="connsiteY1283" fmla="*/ 3063307 h 4978400"/>
              <a:gd name="connsiteX1284" fmla="*/ 300278 w 5556537"/>
              <a:gd name="connsiteY1284" fmla="*/ 3061717 h 4978400"/>
              <a:gd name="connsiteX1285" fmla="*/ 301073 w 5556537"/>
              <a:gd name="connsiteY1285" fmla="*/ 3064102 h 4978400"/>
              <a:gd name="connsiteX1286" fmla="*/ 301073 w 5556537"/>
              <a:gd name="connsiteY1286" fmla="*/ 3066473 h 4978400"/>
              <a:gd name="connsiteX1287" fmla="*/ 300278 w 5556537"/>
              <a:gd name="connsiteY1287" fmla="*/ 3072037 h 4978400"/>
              <a:gd name="connsiteX1288" fmla="*/ 299483 w 5556537"/>
              <a:gd name="connsiteY1288" fmla="*/ 3078396 h 4978400"/>
              <a:gd name="connsiteX1289" fmla="*/ 299483 w 5556537"/>
              <a:gd name="connsiteY1289" fmla="*/ 3083947 h 4978400"/>
              <a:gd name="connsiteX1290" fmla="*/ 300278 w 5556537"/>
              <a:gd name="connsiteY1290" fmla="*/ 3087126 h 4978400"/>
              <a:gd name="connsiteX1291" fmla="*/ 302663 w 5556537"/>
              <a:gd name="connsiteY1291" fmla="*/ 3089510 h 4978400"/>
              <a:gd name="connsiteX1292" fmla="*/ 303458 w 5556537"/>
              <a:gd name="connsiteY1292" fmla="*/ 3090305 h 4978400"/>
              <a:gd name="connsiteX1293" fmla="*/ 305842 w 5556537"/>
              <a:gd name="connsiteY1293" fmla="*/ 3090305 h 4978400"/>
              <a:gd name="connsiteX1294" fmla="*/ 307419 w 5556537"/>
              <a:gd name="connsiteY1294" fmla="*/ 3089510 h 4978400"/>
              <a:gd name="connsiteX1295" fmla="*/ 309009 w 5556537"/>
              <a:gd name="connsiteY1295" fmla="*/ 3087126 h 4978400"/>
              <a:gd name="connsiteX1296" fmla="*/ 309803 w 5556537"/>
              <a:gd name="connsiteY1296" fmla="*/ 3084741 h 4978400"/>
              <a:gd name="connsiteX1297" fmla="*/ 311393 w 5556537"/>
              <a:gd name="connsiteY1297" fmla="*/ 3079985 h 4978400"/>
              <a:gd name="connsiteX1298" fmla="*/ 311393 w 5556537"/>
              <a:gd name="connsiteY1298" fmla="*/ 3068858 h 4978400"/>
              <a:gd name="connsiteX1299" fmla="*/ 312983 w 5556537"/>
              <a:gd name="connsiteY1299" fmla="*/ 3053769 h 4978400"/>
              <a:gd name="connsiteX1300" fmla="*/ 313778 w 5556537"/>
              <a:gd name="connsiteY1300" fmla="*/ 3050589 h 4978400"/>
              <a:gd name="connsiteX1301" fmla="*/ 315367 w 5556537"/>
              <a:gd name="connsiteY1301" fmla="*/ 3047423 h 4978400"/>
              <a:gd name="connsiteX1302" fmla="*/ 319341 w 5556537"/>
              <a:gd name="connsiteY1302" fmla="*/ 3035501 h 4978400"/>
              <a:gd name="connsiteX1303" fmla="*/ 320931 w 5556537"/>
              <a:gd name="connsiteY1303" fmla="*/ 3029155 h 4978400"/>
              <a:gd name="connsiteX1304" fmla="*/ 321726 w 5556537"/>
              <a:gd name="connsiteY1304" fmla="*/ 3022796 h 4978400"/>
              <a:gd name="connsiteX1305" fmla="*/ 320931 w 5556537"/>
              <a:gd name="connsiteY1305" fmla="*/ 3018822 h 4978400"/>
              <a:gd name="connsiteX1306" fmla="*/ 320136 w 5556537"/>
              <a:gd name="connsiteY1306" fmla="*/ 3015643 h 4978400"/>
              <a:gd name="connsiteX1307" fmla="*/ 320931 w 5556537"/>
              <a:gd name="connsiteY1307" fmla="*/ 3012476 h 4978400"/>
              <a:gd name="connsiteX1308" fmla="*/ 322521 w 5556537"/>
              <a:gd name="connsiteY1308" fmla="*/ 3010092 h 4978400"/>
              <a:gd name="connsiteX1309" fmla="*/ 328866 w 5556537"/>
              <a:gd name="connsiteY1309" fmla="*/ 2995003 h 4978400"/>
              <a:gd name="connsiteX1310" fmla="*/ 336020 w 5556537"/>
              <a:gd name="connsiteY1310" fmla="*/ 2980709 h 4978400"/>
              <a:gd name="connsiteX1311" fmla="*/ 353493 w 5556537"/>
              <a:gd name="connsiteY1311" fmla="*/ 2946557 h 4978400"/>
              <a:gd name="connsiteX1312" fmla="*/ 361429 w 5556537"/>
              <a:gd name="connsiteY1312" fmla="*/ 2929084 h 4978400"/>
              <a:gd name="connsiteX1313" fmla="*/ 367787 w 5556537"/>
              <a:gd name="connsiteY1313" fmla="*/ 2911610 h 4978400"/>
              <a:gd name="connsiteX1314" fmla="*/ 370967 w 5556537"/>
              <a:gd name="connsiteY1314" fmla="*/ 2901277 h 4978400"/>
              <a:gd name="connsiteX1315" fmla="*/ 372556 w 5556537"/>
              <a:gd name="connsiteY1315" fmla="*/ 2891752 h 4978400"/>
              <a:gd name="connsiteX1316" fmla="*/ 377312 w 5556537"/>
              <a:gd name="connsiteY1316" fmla="*/ 2871894 h 4978400"/>
              <a:gd name="connsiteX1317" fmla="*/ 382876 w 5556537"/>
              <a:gd name="connsiteY1317" fmla="*/ 2854421 h 4978400"/>
              <a:gd name="connsiteX1318" fmla="*/ 389235 w 5556537"/>
              <a:gd name="connsiteY1318" fmla="*/ 2836948 h 4978400"/>
              <a:gd name="connsiteX1319" fmla="*/ 393991 w 5556537"/>
              <a:gd name="connsiteY1319" fmla="*/ 2856011 h 4978400"/>
              <a:gd name="connsiteX1320" fmla="*/ 396375 w 5556537"/>
              <a:gd name="connsiteY1320" fmla="*/ 2863164 h 4978400"/>
              <a:gd name="connsiteX1321" fmla="*/ 397965 w 5556537"/>
              <a:gd name="connsiteY1321" fmla="*/ 2871100 h 4978400"/>
              <a:gd name="connsiteX1322" fmla="*/ 397965 w 5556537"/>
              <a:gd name="connsiteY1322" fmla="*/ 2879843 h 4978400"/>
              <a:gd name="connsiteX1323" fmla="*/ 397965 w 5556537"/>
              <a:gd name="connsiteY1323" fmla="*/ 2888573 h 4978400"/>
              <a:gd name="connsiteX1324" fmla="*/ 397170 w 5556537"/>
              <a:gd name="connsiteY1324" fmla="*/ 2915571 h 4978400"/>
              <a:gd name="connsiteX1325" fmla="*/ 397170 w 5556537"/>
              <a:gd name="connsiteY1325" fmla="*/ 2922725 h 4978400"/>
              <a:gd name="connsiteX1326" fmla="*/ 397170 w 5556537"/>
              <a:gd name="connsiteY1326" fmla="*/ 2930673 h 4978400"/>
              <a:gd name="connsiteX1327" fmla="*/ 397965 w 5556537"/>
              <a:gd name="connsiteY1327" fmla="*/ 2933840 h 4978400"/>
              <a:gd name="connsiteX1328" fmla="*/ 399555 w 5556537"/>
              <a:gd name="connsiteY1328" fmla="*/ 2937019 h 4978400"/>
              <a:gd name="connsiteX1329" fmla="*/ 399555 w 5556537"/>
              <a:gd name="connsiteY1329" fmla="*/ 2940198 h 4978400"/>
              <a:gd name="connsiteX1330" fmla="*/ 399555 w 5556537"/>
              <a:gd name="connsiteY1330" fmla="*/ 2943378 h 4978400"/>
              <a:gd name="connsiteX1331" fmla="*/ 397965 w 5556537"/>
              <a:gd name="connsiteY1331" fmla="*/ 2950518 h 4978400"/>
              <a:gd name="connsiteX1332" fmla="*/ 393196 w 5556537"/>
              <a:gd name="connsiteY1332" fmla="*/ 2977530 h 4978400"/>
              <a:gd name="connsiteX1333" fmla="*/ 391619 w 5556537"/>
              <a:gd name="connsiteY1333" fmla="*/ 2991029 h 4978400"/>
              <a:gd name="connsiteX1334" fmla="*/ 390825 w 5556537"/>
              <a:gd name="connsiteY1334" fmla="*/ 3004528 h 4978400"/>
              <a:gd name="connsiteX1335" fmla="*/ 390030 w 5556537"/>
              <a:gd name="connsiteY1335" fmla="*/ 3032334 h 4978400"/>
              <a:gd name="connsiteX1336" fmla="*/ 390825 w 5556537"/>
              <a:gd name="connsiteY1336" fmla="*/ 3060127 h 4978400"/>
              <a:gd name="connsiteX1337" fmla="*/ 392401 w 5556537"/>
              <a:gd name="connsiteY1337" fmla="*/ 3087126 h 4978400"/>
              <a:gd name="connsiteX1338" fmla="*/ 394786 w 5556537"/>
              <a:gd name="connsiteY1338" fmla="*/ 3114932 h 4978400"/>
              <a:gd name="connsiteX1339" fmla="*/ 398760 w 5556537"/>
              <a:gd name="connsiteY1339" fmla="*/ 3141931 h 4978400"/>
              <a:gd name="connsiteX1340" fmla="*/ 403529 w 5556537"/>
              <a:gd name="connsiteY1340" fmla="*/ 3168134 h 4978400"/>
              <a:gd name="connsiteX1341" fmla="*/ 409875 w 5556537"/>
              <a:gd name="connsiteY1341" fmla="*/ 3195146 h 4978400"/>
              <a:gd name="connsiteX1342" fmla="*/ 416233 w 5556537"/>
              <a:gd name="connsiteY1342" fmla="*/ 3217388 h 4978400"/>
              <a:gd name="connsiteX1343" fmla="*/ 418618 w 5556537"/>
              <a:gd name="connsiteY1343" fmla="*/ 3229298 h 4978400"/>
              <a:gd name="connsiteX1344" fmla="*/ 419413 w 5556537"/>
              <a:gd name="connsiteY1344" fmla="*/ 3241207 h 4978400"/>
              <a:gd name="connsiteX1345" fmla="*/ 418618 w 5556537"/>
              <a:gd name="connsiteY1345" fmla="*/ 3250745 h 4978400"/>
              <a:gd name="connsiteX1346" fmla="*/ 417823 w 5556537"/>
              <a:gd name="connsiteY1346" fmla="*/ 3261065 h 4978400"/>
              <a:gd name="connsiteX1347" fmla="*/ 413054 w 5556537"/>
              <a:gd name="connsiteY1347" fmla="*/ 3280128 h 4978400"/>
              <a:gd name="connsiteX1348" fmla="*/ 410669 w 5556537"/>
              <a:gd name="connsiteY1348" fmla="*/ 3293627 h 4978400"/>
              <a:gd name="connsiteX1349" fmla="*/ 409080 w 5556537"/>
              <a:gd name="connsiteY1349" fmla="*/ 3307126 h 4978400"/>
              <a:gd name="connsiteX1350" fmla="*/ 408298 w 5556537"/>
              <a:gd name="connsiteY1350" fmla="*/ 3320626 h 4978400"/>
              <a:gd name="connsiteX1351" fmla="*/ 409080 w 5556537"/>
              <a:gd name="connsiteY1351" fmla="*/ 3334138 h 4978400"/>
              <a:gd name="connsiteX1352" fmla="*/ 411464 w 5556537"/>
              <a:gd name="connsiteY1352" fmla="*/ 3347637 h 4978400"/>
              <a:gd name="connsiteX1353" fmla="*/ 413849 w 5556537"/>
              <a:gd name="connsiteY1353" fmla="*/ 3360341 h 4978400"/>
              <a:gd name="connsiteX1354" fmla="*/ 421797 w 5556537"/>
              <a:gd name="connsiteY1354" fmla="*/ 3385763 h 4978400"/>
              <a:gd name="connsiteX1355" fmla="*/ 436091 w 5556537"/>
              <a:gd name="connsiteY1355" fmla="*/ 3434209 h 4978400"/>
              <a:gd name="connsiteX1356" fmla="*/ 441655 w 5556537"/>
              <a:gd name="connsiteY1356" fmla="*/ 3453272 h 4978400"/>
              <a:gd name="connsiteX1357" fmla="*/ 447206 w 5556537"/>
              <a:gd name="connsiteY1357" fmla="*/ 3472322 h 4978400"/>
              <a:gd name="connsiteX1358" fmla="*/ 448796 w 5556537"/>
              <a:gd name="connsiteY1358" fmla="*/ 3478681 h 4978400"/>
              <a:gd name="connsiteX1359" fmla="*/ 449590 w 5556537"/>
              <a:gd name="connsiteY1359" fmla="*/ 3482655 h 4978400"/>
              <a:gd name="connsiteX1360" fmla="*/ 449590 w 5556537"/>
              <a:gd name="connsiteY1360" fmla="*/ 3485835 h 4978400"/>
              <a:gd name="connsiteX1361" fmla="*/ 448001 w 5556537"/>
              <a:gd name="connsiteY1361" fmla="*/ 3491385 h 4978400"/>
              <a:gd name="connsiteX1362" fmla="*/ 445616 w 5556537"/>
              <a:gd name="connsiteY1362" fmla="*/ 3496949 h 4978400"/>
              <a:gd name="connsiteX1363" fmla="*/ 439271 w 5556537"/>
              <a:gd name="connsiteY1363" fmla="*/ 3506474 h 4978400"/>
              <a:gd name="connsiteX1364" fmla="*/ 433707 w 5556537"/>
              <a:gd name="connsiteY1364" fmla="*/ 3516012 h 4978400"/>
              <a:gd name="connsiteX1365" fmla="*/ 429733 w 5556537"/>
              <a:gd name="connsiteY1365" fmla="*/ 3519986 h 4978400"/>
              <a:gd name="connsiteX1366" fmla="*/ 425771 w 5556537"/>
              <a:gd name="connsiteY1366" fmla="*/ 3523153 h 4978400"/>
              <a:gd name="connsiteX1367" fmla="*/ 422592 w 5556537"/>
              <a:gd name="connsiteY1367" fmla="*/ 3525537 h 4978400"/>
              <a:gd name="connsiteX1368" fmla="*/ 420208 w 5556537"/>
              <a:gd name="connsiteY1368" fmla="*/ 3527922 h 4978400"/>
              <a:gd name="connsiteX1369" fmla="*/ 420208 w 5556537"/>
              <a:gd name="connsiteY1369" fmla="*/ 3530306 h 4978400"/>
              <a:gd name="connsiteX1370" fmla="*/ 421002 w 5556537"/>
              <a:gd name="connsiteY1370" fmla="*/ 3532691 h 4978400"/>
              <a:gd name="connsiteX1371" fmla="*/ 422592 w 5556537"/>
              <a:gd name="connsiteY1371" fmla="*/ 3534280 h 4978400"/>
              <a:gd name="connsiteX1372" fmla="*/ 424977 w 5556537"/>
              <a:gd name="connsiteY1372" fmla="*/ 3535870 h 4978400"/>
              <a:gd name="connsiteX1373" fmla="*/ 429733 w 5556537"/>
              <a:gd name="connsiteY1373" fmla="*/ 3537460 h 4978400"/>
              <a:gd name="connsiteX1374" fmla="*/ 434502 w 5556537"/>
              <a:gd name="connsiteY1374" fmla="*/ 3538255 h 4978400"/>
              <a:gd name="connsiteX1375" fmla="*/ 441655 w 5556537"/>
              <a:gd name="connsiteY1375" fmla="*/ 3539831 h 4978400"/>
              <a:gd name="connsiteX1376" fmla="*/ 448796 w 5556537"/>
              <a:gd name="connsiteY1376" fmla="*/ 3540626 h 4978400"/>
              <a:gd name="connsiteX1377" fmla="*/ 454359 w 5556537"/>
              <a:gd name="connsiteY1377" fmla="*/ 3540626 h 4978400"/>
              <a:gd name="connsiteX1378" fmla="*/ 459923 w 5556537"/>
              <a:gd name="connsiteY1378" fmla="*/ 3539831 h 4978400"/>
              <a:gd name="connsiteX1379" fmla="*/ 461500 w 5556537"/>
              <a:gd name="connsiteY1379" fmla="*/ 3539831 h 4978400"/>
              <a:gd name="connsiteX1380" fmla="*/ 463090 w 5556537"/>
              <a:gd name="connsiteY1380" fmla="*/ 3542216 h 4978400"/>
              <a:gd name="connsiteX1381" fmla="*/ 466269 w 5556537"/>
              <a:gd name="connsiteY1381" fmla="*/ 3543806 h 4978400"/>
              <a:gd name="connsiteX1382" fmla="*/ 469448 w 5556537"/>
              <a:gd name="connsiteY1382" fmla="*/ 3544600 h 4978400"/>
              <a:gd name="connsiteX1383" fmla="*/ 475012 w 5556537"/>
              <a:gd name="connsiteY1383" fmla="*/ 3545395 h 4978400"/>
              <a:gd name="connsiteX1384" fmla="*/ 479768 w 5556537"/>
              <a:gd name="connsiteY1384" fmla="*/ 3543806 h 4978400"/>
              <a:gd name="connsiteX1385" fmla="*/ 482153 w 5556537"/>
              <a:gd name="connsiteY1385" fmla="*/ 3543011 h 4978400"/>
              <a:gd name="connsiteX1386" fmla="*/ 484537 w 5556537"/>
              <a:gd name="connsiteY1386" fmla="*/ 3541421 h 4978400"/>
              <a:gd name="connsiteX1387" fmla="*/ 486127 w 5556537"/>
              <a:gd name="connsiteY1387" fmla="*/ 3539050 h 4978400"/>
              <a:gd name="connsiteX1388" fmla="*/ 486922 w 5556537"/>
              <a:gd name="connsiteY1388" fmla="*/ 3536665 h 4978400"/>
              <a:gd name="connsiteX1389" fmla="*/ 489306 w 5556537"/>
              <a:gd name="connsiteY1389" fmla="*/ 3539831 h 4978400"/>
              <a:gd name="connsiteX1390" fmla="*/ 491691 w 5556537"/>
              <a:gd name="connsiteY1390" fmla="*/ 3543011 h 4978400"/>
              <a:gd name="connsiteX1391" fmla="*/ 494857 w 5556537"/>
              <a:gd name="connsiteY1391" fmla="*/ 3544600 h 4978400"/>
              <a:gd name="connsiteX1392" fmla="*/ 498831 w 5556537"/>
              <a:gd name="connsiteY1392" fmla="*/ 3545395 h 4978400"/>
              <a:gd name="connsiteX1393" fmla="*/ 502805 w 5556537"/>
              <a:gd name="connsiteY1393" fmla="*/ 3545395 h 4978400"/>
              <a:gd name="connsiteX1394" fmla="*/ 507574 w 5556537"/>
              <a:gd name="connsiteY1394" fmla="*/ 3544600 h 4978400"/>
              <a:gd name="connsiteX1395" fmla="*/ 510754 w 5556537"/>
              <a:gd name="connsiteY1395" fmla="*/ 3542216 h 4978400"/>
              <a:gd name="connsiteX1396" fmla="*/ 512330 w 5556537"/>
              <a:gd name="connsiteY1396" fmla="*/ 3540626 h 4978400"/>
              <a:gd name="connsiteX1397" fmla="*/ 513125 w 5556537"/>
              <a:gd name="connsiteY1397" fmla="*/ 3539050 h 4978400"/>
              <a:gd name="connsiteX1398" fmla="*/ 515510 w 5556537"/>
              <a:gd name="connsiteY1398" fmla="*/ 3539831 h 4978400"/>
              <a:gd name="connsiteX1399" fmla="*/ 518689 w 5556537"/>
              <a:gd name="connsiteY1399" fmla="*/ 3540626 h 4978400"/>
              <a:gd name="connsiteX1400" fmla="*/ 524253 w 5556537"/>
              <a:gd name="connsiteY1400" fmla="*/ 3540626 h 4978400"/>
              <a:gd name="connsiteX1401" fmla="*/ 530599 w 5556537"/>
              <a:gd name="connsiteY1401" fmla="*/ 3539831 h 4978400"/>
              <a:gd name="connsiteX1402" fmla="*/ 536163 w 5556537"/>
              <a:gd name="connsiteY1402" fmla="*/ 3539050 h 4978400"/>
              <a:gd name="connsiteX1403" fmla="*/ 547277 w 5556537"/>
              <a:gd name="connsiteY1403" fmla="*/ 3536665 h 4978400"/>
              <a:gd name="connsiteX1404" fmla="*/ 548867 w 5556537"/>
              <a:gd name="connsiteY1404" fmla="*/ 3535870 h 4978400"/>
              <a:gd name="connsiteX1405" fmla="*/ 551251 w 5556537"/>
              <a:gd name="connsiteY1405" fmla="*/ 3535075 h 4978400"/>
              <a:gd name="connsiteX1406" fmla="*/ 552841 w 5556537"/>
              <a:gd name="connsiteY1406" fmla="*/ 3533486 h 4978400"/>
              <a:gd name="connsiteX1407" fmla="*/ 554431 w 5556537"/>
              <a:gd name="connsiteY1407" fmla="*/ 3531101 h 4978400"/>
              <a:gd name="connsiteX1408" fmla="*/ 554431 w 5556537"/>
              <a:gd name="connsiteY1408" fmla="*/ 3528717 h 4978400"/>
              <a:gd name="connsiteX1409" fmla="*/ 553636 w 5556537"/>
              <a:gd name="connsiteY1409" fmla="*/ 3527127 h 4978400"/>
              <a:gd name="connsiteX1410" fmla="*/ 550457 w 5556537"/>
              <a:gd name="connsiteY1410" fmla="*/ 3524742 h 4978400"/>
              <a:gd name="connsiteX1411" fmla="*/ 544111 w 5556537"/>
              <a:gd name="connsiteY1411" fmla="*/ 3519192 h 4978400"/>
              <a:gd name="connsiteX1412" fmla="*/ 540137 w 5556537"/>
              <a:gd name="connsiteY1412" fmla="*/ 3515217 h 4978400"/>
              <a:gd name="connsiteX1413" fmla="*/ 536957 w 5556537"/>
              <a:gd name="connsiteY1413" fmla="*/ 3509654 h 4978400"/>
              <a:gd name="connsiteX1414" fmla="*/ 530599 w 5556537"/>
              <a:gd name="connsiteY1414" fmla="*/ 3499334 h 4978400"/>
              <a:gd name="connsiteX1415" fmla="*/ 526638 w 5556537"/>
              <a:gd name="connsiteY1415" fmla="*/ 3490591 h 4978400"/>
              <a:gd name="connsiteX1416" fmla="*/ 525048 w 5556537"/>
              <a:gd name="connsiteY1416" fmla="*/ 3485835 h 4978400"/>
              <a:gd name="connsiteX1417" fmla="*/ 525048 w 5556537"/>
              <a:gd name="connsiteY1417" fmla="*/ 3481065 h 4978400"/>
              <a:gd name="connsiteX1418" fmla="*/ 526638 w 5556537"/>
              <a:gd name="connsiteY1418" fmla="*/ 3473117 h 4978400"/>
              <a:gd name="connsiteX1419" fmla="*/ 529009 w 5556537"/>
              <a:gd name="connsiteY1419" fmla="*/ 3465182 h 4978400"/>
              <a:gd name="connsiteX1420" fmla="*/ 538547 w 5556537"/>
              <a:gd name="connsiteY1420" fmla="*/ 3432620 h 4978400"/>
              <a:gd name="connsiteX1421" fmla="*/ 552841 w 5556537"/>
              <a:gd name="connsiteY1421" fmla="*/ 3384968 h 4978400"/>
              <a:gd name="connsiteX1422" fmla="*/ 559995 w 5556537"/>
              <a:gd name="connsiteY1422" fmla="*/ 3359547 h 4978400"/>
              <a:gd name="connsiteX1423" fmla="*/ 563161 w 5556537"/>
              <a:gd name="connsiteY1423" fmla="*/ 3346842 h 4978400"/>
              <a:gd name="connsiteX1424" fmla="*/ 565545 w 5556537"/>
              <a:gd name="connsiteY1424" fmla="*/ 3333343 h 4978400"/>
              <a:gd name="connsiteX1425" fmla="*/ 566340 w 5556537"/>
              <a:gd name="connsiteY1425" fmla="*/ 3320626 h 4978400"/>
              <a:gd name="connsiteX1426" fmla="*/ 565545 w 5556537"/>
              <a:gd name="connsiteY1426" fmla="*/ 3307126 h 4978400"/>
              <a:gd name="connsiteX1427" fmla="*/ 563956 w 5556537"/>
              <a:gd name="connsiteY1427" fmla="*/ 3294422 h 4978400"/>
              <a:gd name="connsiteX1428" fmla="*/ 560789 w 5556537"/>
              <a:gd name="connsiteY1428" fmla="*/ 3281718 h 4978400"/>
              <a:gd name="connsiteX1429" fmla="*/ 556815 w 5556537"/>
              <a:gd name="connsiteY1429" fmla="*/ 3261065 h 4978400"/>
              <a:gd name="connsiteX1430" fmla="*/ 555226 w 5556537"/>
              <a:gd name="connsiteY1430" fmla="*/ 3251540 h 4978400"/>
              <a:gd name="connsiteX1431" fmla="*/ 555226 w 5556537"/>
              <a:gd name="connsiteY1431" fmla="*/ 3241207 h 4978400"/>
              <a:gd name="connsiteX1432" fmla="*/ 556020 w 5556537"/>
              <a:gd name="connsiteY1432" fmla="*/ 3230092 h 4978400"/>
              <a:gd name="connsiteX1433" fmla="*/ 557610 w 5556537"/>
              <a:gd name="connsiteY1433" fmla="*/ 3218965 h 4978400"/>
              <a:gd name="connsiteX1434" fmla="*/ 563161 w 5556537"/>
              <a:gd name="connsiteY1434" fmla="*/ 3196735 h 4978400"/>
              <a:gd name="connsiteX1435" fmla="*/ 569520 w 5556537"/>
              <a:gd name="connsiteY1435" fmla="*/ 3171314 h 4978400"/>
              <a:gd name="connsiteX1436" fmla="*/ 575084 w 5556537"/>
              <a:gd name="connsiteY1436" fmla="*/ 3145905 h 4978400"/>
              <a:gd name="connsiteX1437" fmla="*/ 578263 w 5556537"/>
              <a:gd name="connsiteY1437" fmla="*/ 3119688 h 4978400"/>
              <a:gd name="connsiteX1438" fmla="*/ 581429 w 5556537"/>
              <a:gd name="connsiteY1438" fmla="*/ 3093485 h 4978400"/>
              <a:gd name="connsiteX1439" fmla="*/ 583019 w 5556537"/>
              <a:gd name="connsiteY1439" fmla="*/ 3066473 h 4978400"/>
              <a:gd name="connsiteX1440" fmla="*/ 583814 w 5556537"/>
              <a:gd name="connsiteY1440" fmla="*/ 3039475 h 4978400"/>
              <a:gd name="connsiteX1441" fmla="*/ 583814 w 5556537"/>
              <a:gd name="connsiteY1441" fmla="*/ 3013271 h 4978400"/>
              <a:gd name="connsiteX1442" fmla="*/ 583019 w 5556537"/>
              <a:gd name="connsiteY1442" fmla="*/ 2999759 h 4978400"/>
              <a:gd name="connsiteX1443" fmla="*/ 582224 w 5556537"/>
              <a:gd name="connsiteY1443" fmla="*/ 2987055 h 4978400"/>
              <a:gd name="connsiteX1444" fmla="*/ 577468 w 5556537"/>
              <a:gd name="connsiteY1444" fmla="*/ 2961646 h 4978400"/>
              <a:gd name="connsiteX1445" fmla="*/ 575084 w 5556537"/>
              <a:gd name="connsiteY1445" fmla="*/ 2948134 h 4978400"/>
              <a:gd name="connsiteX1446" fmla="*/ 573494 w 5556537"/>
              <a:gd name="connsiteY1446" fmla="*/ 2941788 h 4978400"/>
              <a:gd name="connsiteX1447" fmla="*/ 572699 w 5556537"/>
              <a:gd name="connsiteY1447" fmla="*/ 2938609 h 4978400"/>
              <a:gd name="connsiteX1448" fmla="*/ 573494 w 5556537"/>
              <a:gd name="connsiteY1448" fmla="*/ 2935429 h 4978400"/>
              <a:gd name="connsiteX1449" fmla="*/ 574289 w 5556537"/>
              <a:gd name="connsiteY1449" fmla="*/ 2929878 h 4978400"/>
              <a:gd name="connsiteX1450" fmla="*/ 574289 w 5556537"/>
              <a:gd name="connsiteY1450" fmla="*/ 2925109 h 4978400"/>
              <a:gd name="connsiteX1451" fmla="*/ 573494 w 5556537"/>
              <a:gd name="connsiteY1451" fmla="*/ 2914777 h 4978400"/>
              <a:gd name="connsiteX1452" fmla="*/ 573494 w 5556537"/>
              <a:gd name="connsiteY1452" fmla="*/ 2875074 h 4978400"/>
              <a:gd name="connsiteX1453" fmla="*/ 574289 w 5556537"/>
              <a:gd name="connsiteY1453" fmla="*/ 2868715 h 4978400"/>
              <a:gd name="connsiteX1454" fmla="*/ 575878 w 5556537"/>
              <a:gd name="connsiteY1454" fmla="*/ 2863164 h 4978400"/>
              <a:gd name="connsiteX1455" fmla="*/ 583019 w 5556537"/>
              <a:gd name="connsiteY1455" fmla="*/ 2839332 h 4978400"/>
              <a:gd name="connsiteX1456" fmla="*/ 584609 w 5556537"/>
              <a:gd name="connsiteY1456" fmla="*/ 2834563 h 4978400"/>
              <a:gd name="connsiteX1457" fmla="*/ 589378 w 5556537"/>
              <a:gd name="connsiteY1457" fmla="*/ 2848857 h 4978400"/>
              <a:gd name="connsiteX1458" fmla="*/ 594147 w 5556537"/>
              <a:gd name="connsiteY1458" fmla="*/ 2863164 h 4978400"/>
              <a:gd name="connsiteX1459" fmla="*/ 596531 w 5556537"/>
              <a:gd name="connsiteY1459" fmla="*/ 2871894 h 4978400"/>
              <a:gd name="connsiteX1460" fmla="*/ 598903 w 5556537"/>
              <a:gd name="connsiteY1460" fmla="*/ 2880625 h 4978400"/>
              <a:gd name="connsiteX1461" fmla="*/ 602877 w 5556537"/>
              <a:gd name="connsiteY1461" fmla="*/ 2898893 h 4978400"/>
              <a:gd name="connsiteX1462" fmla="*/ 605261 w 5556537"/>
              <a:gd name="connsiteY1462" fmla="*/ 2907636 h 4978400"/>
              <a:gd name="connsiteX1463" fmla="*/ 608441 w 5556537"/>
              <a:gd name="connsiteY1463" fmla="*/ 2917161 h 4978400"/>
              <a:gd name="connsiteX1464" fmla="*/ 615581 w 5556537"/>
              <a:gd name="connsiteY1464" fmla="*/ 2934634 h 4978400"/>
              <a:gd name="connsiteX1465" fmla="*/ 623530 w 5556537"/>
              <a:gd name="connsiteY1465" fmla="*/ 2952108 h 4978400"/>
              <a:gd name="connsiteX1466" fmla="*/ 632260 w 5556537"/>
              <a:gd name="connsiteY1466" fmla="*/ 2969581 h 4978400"/>
              <a:gd name="connsiteX1467" fmla="*/ 640208 w 5556537"/>
              <a:gd name="connsiteY1467" fmla="*/ 2985465 h 4978400"/>
              <a:gd name="connsiteX1468" fmla="*/ 648143 w 5556537"/>
              <a:gd name="connsiteY1468" fmla="*/ 3002143 h 4978400"/>
              <a:gd name="connsiteX1469" fmla="*/ 651323 w 5556537"/>
              <a:gd name="connsiteY1469" fmla="*/ 3008502 h 4978400"/>
              <a:gd name="connsiteX1470" fmla="*/ 653707 w 5556537"/>
              <a:gd name="connsiteY1470" fmla="*/ 3014861 h 4978400"/>
              <a:gd name="connsiteX1471" fmla="*/ 653707 w 5556537"/>
              <a:gd name="connsiteY1471" fmla="*/ 3017232 h 4978400"/>
              <a:gd name="connsiteX1472" fmla="*/ 652912 w 5556537"/>
              <a:gd name="connsiteY1472" fmla="*/ 3020412 h 4978400"/>
              <a:gd name="connsiteX1473" fmla="*/ 652912 w 5556537"/>
              <a:gd name="connsiteY1473" fmla="*/ 3023591 h 4978400"/>
              <a:gd name="connsiteX1474" fmla="*/ 652912 w 5556537"/>
              <a:gd name="connsiteY1474" fmla="*/ 3027565 h 4978400"/>
              <a:gd name="connsiteX1475" fmla="*/ 654502 w 5556537"/>
              <a:gd name="connsiteY1475" fmla="*/ 3033116 h 4978400"/>
              <a:gd name="connsiteX1476" fmla="*/ 656092 w 5556537"/>
              <a:gd name="connsiteY1476" fmla="*/ 3039475 h 4978400"/>
              <a:gd name="connsiteX1477" fmla="*/ 660066 w 5556537"/>
              <a:gd name="connsiteY1477" fmla="*/ 3050589 h 4978400"/>
              <a:gd name="connsiteX1478" fmla="*/ 660861 w 5556537"/>
              <a:gd name="connsiteY1478" fmla="*/ 3055358 h 4978400"/>
              <a:gd name="connsiteX1479" fmla="*/ 661656 w 5556537"/>
              <a:gd name="connsiteY1479" fmla="*/ 3060127 h 4978400"/>
              <a:gd name="connsiteX1480" fmla="*/ 662450 w 5556537"/>
              <a:gd name="connsiteY1480" fmla="*/ 3074422 h 4978400"/>
              <a:gd name="connsiteX1481" fmla="*/ 663245 w 5556537"/>
              <a:gd name="connsiteY1481" fmla="*/ 3079985 h 4978400"/>
              <a:gd name="connsiteX1482" fmla="*/ 664835 w 5556537"/>
              <a:gd name="connsiteY1482" fmla="*/ 3085536 h 4978400"/>
              <a:gd name="connsiteX1483" fmla="*/ 666412 w 5556537"/>
              <a:gd name="connsiteY1483" fmla="*/ 3088716 h 4978400"/>
              <a:gd name="connsiteX1484" fmla="*/ 668796 w 5556537"/>
              <a:gd name="connsiteY1484" fmla="*/ 3090305 h 4978400"/>
              <a:gd name="connsiteX1485" fmla="*/ 671181 w 5556537"/>
              <a:gd name="connsiteY1485" fmla="*/ 3090305 h 4978400"/>
              <a:gd name="connsiteX1486" fmla="*/ 672770 w 5556537"/>
              <a:gd name="connsiteY1486" fmla="*/ 3088716 h 4978400"/>
              <a:gd name="connsiteX1487" fmla="*/ 673565 w 5556537"/>
              <a:gd name="connsiteY1487" fmla="*/ 3087126 h 4978400"/>
              <a:gd name="connsiteX1488" fmla="*/ 674360 w 5556537"/>
              <a:gd name="connsiteY1488" fmla="*/ 3083947 h 4978400"/>
              <a:gd name="connsiteX1489" fmla="*/ 675155 w 5556537"/>
              <a:gd name="connsiteY1489" fmla="*/ 3080780 h 4978400"/>
              <a:gd name="connsiteX1490" fmla="*/ 674360 w 5556537"/>
              <a:gd name="connsiteY1490" fmla="*/ 3073627 h 4978400"/>
              <a:gd name="connsiteX1491" fmla="*/ 673565 w 5556537"/>
              <a:gd name="connsiteY1491" fmla="*/ 3067268 h 4978400"/>
              <a:gd name="connsiteX1492" fmla="*/ 673565 w 5556537"/>
              <a:gd name="connsiteY1492" fmla="*/ 3064102 h 4978400"/>
              <a:gd name="connsiteX1493" fmla="*/ 673565 w 5556537"/>
              <a:gd name="connsiteY1493" fmla="*/ 3063307 h 4978400"/>
              <a:gd name="connsiteX1494" fmla="*/ 674360 w 5556537"/>
              <a:gd name="connsiteY1494" fmla="*/ 3061717 h 4978400"/>
              <a:gd name="connsiteX1495" fmla="*/ 675155 w 5556537"/>
              <a:gd name="connsiteY1495" fmla="*/ 3063307 h 4978400"/>
              <a:gd name="connsiteX1496" fmla="*/ 675950 w 5556537"/>
              <a:gd name="connsiteY1496" fmla="*/ 3064897 h 4978400"/>
              <a:gd name="connsiteX1497" fmla="*/ 675950 w 5556537"/>
              <a:gd name="connsiteY1497" fmla="*/ 3068858 h 4978400"/>
              <a:gd name="connsiteX1498" fmla="*/ 677539 w 5556537"/>
              <a:gd name="connsiteY1498" fmla="*/ 3079985 h 4978400"/>
              <a:gd name="connsiteX1499" fmla="*/ 677539 w 5556537"/>
              <a:gd name="connsiteY1499" fmla="*/ 3087921 h 4978400"/>
              <a:gd name="connsiteX1500" fmla="*/ 678334 w 5556537"/>
              <a:gd name="connsiteY1500" fmla="*/ 3091100 h 4978400"/>
              <a:gd name="connsiteX1501" fmla="*/ 679924 w 5556537"/>
              <a:gd name="connsiteY1501" fmla="*/ 3095074 h 4978400"/>
              <a:gd name="connsiteX1502" fmla="*/ 681514 w 5556537"/>
              <a:gd name="connsiteY1502" fmla="*/ 3096664 h 4978400"/>
              <a:gd name="connsiteX1503" fmla="*/ 683090 w 5556537"/>
              <a:gd name="connsiteY1503" fmla="*/ 3097459 h 4978400"/>
              <a:gd name="connsiteX1504" fmla="*/ 685475 w 5556537"/>
              <a:gd name="connsiteY1504" fmla="*/ 3097459 h 4978400"/>
              <a:gd name="connsiteX1505" fmla="*/ 687064 w 5556537"/>
              <a:gd name="connsiteY1505" fmla="*/ 3096664 h 4978400"/>
              <a:gd name="connsiteX1506" fmla="*/ 688654 w 5556537"/>
              <a:gd name="connsiteY1506" fmla="*/ 3094279 h 4978400"/>
              <a:gd name="connsiteX1507" fmla="*/ 689449 w 5556537"/>
              <a:gd name="connsiteY1507" fmla="*/ 3091895 h 4978400"/>
              <a:gd name="connsiteX1508" fmla="*/ 689449 w 5556537"/>
              <a:gd name="connsiteY1508" fmla="*/ 3085536 h 4978400"/>
              <a:gd name="connsiteX1509" fmla="*/ 688654 w 5556537"/>
              <a:gd name="connsiteY1509" fmla="*/ 3075216 h 4978400"/>
              <a:gd name="connsiteX1510" fmla="*/ 688654 w 5556537"/>
              <a:gd name="connsiteY1510" fmla="*/ 3069653 h 4978400"/>
              <a:gd name="connsiteX1511" fmla="*/ 688654 w 5556537"/>
              <a:gd name="connsiteY1511" fmla="*/ 3064102 h 4978400"/>
              <a:gd name="connsiteX1512" fmla="*/ 693423 w 5556537"/>
              <a:gd name="connsiteY1512" fmla="*/ 3076806 h 4978400"/>
              <a:gd name="connsiteX1513" fmla="*/ 697397 w 5556537"/>
              <a:gd name="connsiteY1513" fmla="*/ 3088716 h 4978400"/>
              <a:gd name="connsiteX1514" fmla="*/ 700564 w 5556537"/>
              <a:gd name="connsiteY1514" fmla="*/ 3094279 h 4978400"/>
              <a:gd name="connsiteX1515" fmla="*/ 702153 w 5556537"/>
              <a:gd name="connsiteY1515" fmla="*/ 3096664 h 4978400"/>
              <a:gd name="connsiteX1516" fmla="*/ 704538 w 5556537"/>
              <a:gd name="connsiteY1516" fmla="*/ 3098254 h 4978400"/>
              <a:gd name="connsiteX1517" fmla="*/ 706922 w 5556537"/>
              <a:gd name="connsiteY1517" fmla="*/ 3099048 h 4978400"/>
              <a:gd name="connsiteX1518" fmla="*/ 709307 w 5556537"/>
              <a:gd name="connsiteY1518" fmla="*/ 3098254 h 4978400"/>
              <a:gd name="connsiteX1519" fmla="*/ 710896 w 5556537"/>
              <a:gd name="connsiteY1519" fmla="*/ 3096664 h 4978400"/>
              <a:gd name="connsiteX1520" fmla="*/ 711691 w 5556537"/>
              <a:gd name="connsiteY1520" fmla="*/ 3094279 h 4978400"/>
              <a:gd name="connsiteX1521" fmla="*/ 711691 w 5556537"/>
              <a:gd name="connsiteY1521" fmla="*/ 3089510 h 4978400"/>
              <a:gd name="connsiteX1522" fmla="*/ 710896 w 5556537"/>
              <a:gd name="connsiteY1522" fmla="*/ 3084741 h 4978400"/>
              <a:gd name="connsiteX1523" fmla="*/ 706922 w 5556537"/>
              <a:gd name="connsiteY1523" fmla="*/ 3076011 h 4978400"/>
              <a:gd name="connsiteX1524" fmla="*/ 703743 w 5556537"/>
              <a:gd name="connsiteY1524" fmla="*/ 3066473 h 4978400"/>
              <a:gd name="connsiteX1525" fmla="*/ 702153 w 5556537"/>
              <a:gd name="connsiteY1525" fmla="*/ 3061717 h 4978400"/>
              <a:gd name="connsiteX1526" fmla="*/ 701358 w 5556537"/>
              <a:gd name="connsiteY1526" fmla="*/ 3057743 h 4978400"/>
              <a:gd name="connsiteX1527" fmla="*/ 704538 w 5556537"/>
              <a:gd name="connsiteY1527" fmla="*/ 3060922 h 4978400"/>
              <a:gd name="connsiteX1528" fmla="*/ 707717 w 5556537"/>
              <a:gd name="connsiteY1528" fmla="*/ 3064897 h 4978400"/>
              <a:gd name="connsiteX1529" fmla="*/ 713281 w 5556537"/>
              <a:gd name="connsiteY1529" fmla="*/ 3072832 h 4978400"/>
              <a:gd name="connsiteX1530" fmla="*/ 715665 w 5556537"/>
              <a:gd name="connsiteY1530" fmla="*/ 3076806 h 4978400"/>
              <a:gd name="connsiteX1531" fmla="*/ 718832 w 5556537"/>
              <a:gd name="connsiteY1531" fmla="*/ 3080780 h 4978400"/>
              <a:gd name="connsiteX1532" fmla="*/ 721216 w 5556537"/>
              <a:gd name="connsiteY1532" fmla="*/ 3083152 h 4978400"/>
              <a:gd name="connsiteX1533" fmla="*/ 723601 w 5556537"/>
              <a:gd name="connsiteY1533" fmla="*/ 3083947 h 4978400"/>
              <a:gd name="connsiteX1534" fmla="*/ 725985 w 5556537"/>
              <a:gd name="connsiteY1534" fmla="*/ 3083947 h 4978400"/>
              <a:gd name="connsiteX1535" fmla="*/ 727575 w 5556537"/>
              <a:gd name="connsiteY1535" fmla="*/ 3083152 h 4978400"/>
              <a:gd name="connsiteX1536" fmla="*/ 729165 w 5556537"/>
              <a:gd name="connsiteY1536" fmla="*/ 3081575 h 4978400"/>
              <a:gd name="connsiteX1537" fmla="*/ 729960 w 5556537"/>
              <a:gd name="connsiteY1537" fmla="*/ 3079985 h 4978400"/>
              <a:gd name="connsiteX1538" fmla="*/ 729960 w 5556537"/>
              <a:gd name="connsiteY1538" fmla="*/ 3077601 h 4978400"/>
              <a:gd name="connsiteX1539" fmla="*/ 729165 w 5556537"/>
              <a:gd name="connsiteY1539" fmla="*/ 3075216 h 4978400"/>
              <a:gd name="connsiteX1540" fmla="*/ 727575 w 5556537"/>
              <a:gd name="connsiteY1540" fmla="*/ 3071242 h 4978400"/>
              <a:gd name="connsiteX1541" fmla="*/ 725190 w 5556537"/>
              <a:gd name="connsiteY1541" fmla="*/ 3068063 h 4978400"/>
              <a:gd name="connsiteX1542" fmla="*/ 717242 w 5556537"/>
              <a:gd name="connsiteY1542" fmla="*/ 3052974 h 4978400"/>
              <a:gd name="connsiteX1543" fmla="*/ 713281 w 5556537"/>
              <a:gd name="connsiteY1543" fmla="*/ 3045039 h 4978400"/>
              <a:gd name="connsiteX1544" fmla="*/ 710896 w 5556537"/>
              <a:gd name="connsiteY1544" fmla="*/ 3041064 h 4978400"/>
              <a:gd name="connsiteX1545" fmla="*/ 710102 w 5556537"/>
              <a:gd name="connsiteY1545" fmla="*/ 3037090 h 4978400"/>
              <a:gd name="connsiteX1546" fmla="*/ 712486 w 5556537"/>
              <a:gd name="connsiteY1546" fmla="*/ 3038680 h 4978400"/>
              <a:gd name="connsiteX1547" fmla="*/ 714871 w 5556537"/>
              <a:gd name="connsiteY1547" fmla="*/ 3041064 h 4978400"/>
              <a:gd name="connsiteX1548" fmla="*/ 717242 w 5556537"/>
              <a:gd name="connsiteY1548" fmla="*/ 3043449 h 4978400"/>
              <a:gd name="connsiteX1549" fmla="*/ 719627 w 5556537"/>
              <a:gd name="connsiteY1549" fmla="*/ 3045833 h 4978400"/>
              <a:gd name="connsiteX1550" fmla="*/ 725190 w 5556537"/>
              <a:gd name="connsiteY1550" fmla="*/ 3049013 h 4978400"/>
              <a:gd name="connsiteX1551" fmla="*/ 730754 w 5556537"/>
              <a:gd name="connsiteY1551" fmla="*/ 3049795 h 4978400"/>
              <a:gd name="connsiteX1552" fmla="*/ 735510 w 5556537"/>
              <a:gd name="connsiteY1552" fmla="*/ 3050589 h 4978400"/>
              <a:gd name="connsiteX1553" fmla="*/ 737100 w 5556537"/>
              <a:gd name="connsiteY1553" fmla="*/ 3049795 h 4978400"/>
              <a:gd name="connsiteX1554" fmla="*/ 739485 w 5556537"/>
              <a:gd name="connsiteY1554" fmla="*/ 3049013 h 4978400"/>
              <a:gd name="connsiteX1555" fmla="*/ 740279 w 5556537"/>
              <a:gd name="connsiteY1555" fmla="*/ 3047423 h 4978400"/>
              <a:gd name="connsiteX1556" fmla="*/ 741074 w 5556537"/>
              <a:gd name="connsiteY1556" fmla="*/ 3046628 h 4978400"/>
              <a:gd name="connsiteX1557" fmla="*/ 741074 w 5556537"/>
              <a:gd name="connsiteY1557" fmla="*/ 3044244 h 4978400"/>
              <a:gd name="connsiteX1558" fmla="*/ 739485 w 5556537"/>
              <a:gd name="connsiteY1558" fmla="*/ 3041859 h 4978400"/>
              <a:gd name="connsiteX1559" fmla="*/ 737100 w 5556537"/>
              <a:gd name="connsiteY1559" fmla="*/ 3039475 h 4978400"/>
              <a:gd name="connsiteX1560" fmla="*/ 733139 w 5556537"/>
              <a:gd name="connsiteY1560" fmla="*/ 3037090 h 4978400"/>
              <a:gd name="connsiteX1561" fmla="*/ 729960 w 5556537"/>
              <a:gd name="connsiteY1561" fmla="*/ 3033911 h 4978400"/>
              <a:gd name="connsiteX1562" fmla="*/ 722806 w 5556537"/>
              <a:gd name="connsiteY1562" fmla="*/ 3026770 h 4978400"/>
              <a:gd name="connsiteX1563" fmla="*/ 717242 w 5556537"/>
              <a:gd name="connsiteY1563" fmla="*/ 3018822 h 4978400"/>
              <a:gd name="connsiteX1564" fmla="*/ 710896 w 5556537"/>
              <a:gd name="connsiteY1564" fmla="*/ 3011682 h 4978400"/>
              <a:gd name="connsiteX1565" fmla="*/ 707717 w 5556537"/>
              <a:gd name="connsiteY1565" fmla="*/ 3008502 h 4978400"/>
              <a:gd name="connsiteX1566" fmla="*/ 704538 w 5556537"/>
              <a:gd name="connsiteY1566" fmla="*/ 3005323 h 4978400"/>
              <a:gd name="connsiteX1567" fmla="*/ 700564 w 5556537"/>
              <a:gd name="connsiteY1567" fmla="*/ 3002938 h 4978400"/>
              <a:gd name="connsiteX1568" fmla="*/ 696602 w 5556537"/>
              <a:gd name="connsiteY1568" fmla="*/ 3001349 h 4978400"/>
              <a:gd name="connsiteX1569" fmla="*/ 690244 w 5556537"/>
              <a:gd name="connsiteY1569" fmla="*/ 3001349 h 4978400"/>
              <a:gd name="connsiteX1570" fmla="*/ 688654 w 5556537"/>
              <a:gd name="connsiteY1570" fmla="*/ 3000554 h 4978400"/>
              <a:gd name="connsiteX1571" fmla="*/ 687859 w 5556537"/>
              <a:gd name="connsiteY1571" fmla="*/ 2998182 h 4978400"/>
              <a:gd name="connsiteX1572" fmla="*/ 687064 w 5556537"/>
              <a:gd name="connsiteY1572" fmla="*/ 2996593 h 4978400"/>
              <a:gd name="connsiteX1573" fmla="*/ 684680 w 5556537"/>
              <a:gd name="connsiteY1573" fmla="*/ 2991029 h 4978400"/>
              <a:gd name="connsiteX1574" fmla="*/ 681514 w 5556537"/>
              <a:gd name="connsiteY1574" fmla="*/ 2981504 h 4978400"/>
              <a:gd name="connsiteX1575" fmla="*/ 679129 w 5556537"/>
              <a:gd name="connsiteY1575" fmla="*/ 2971171 h 4978400"/>
              <a:gd name="connsiteX1576" fmla="*/ 676745 w 5556537"/>
              <a:gd name="connsiteY1576" fmla="*/ 2961646 h 4978400"/>
              <a:gd name="connsiteX1577" fmla="*/ 675155 w 5556537"/>
              <a:gd name="connsiteY1577" fmla="*/ 2951313 h 4978400"/>
              <a:gd name="connsiteX1578" fmla="*/ 674360 w 5556537"/>
              <a:gd name="connsiteY1578" fmla="*/ 2938609 h 4978400"/>
              <a:gd name="connsiteX1579" fmla="*/ 672770 w 5556537"/>
              <a:gd name="connsiteY1579" fmla="*/ 2926699 h 4978400"/>
              <a:gd name="connsiteX1580" fmla="*/ 670386 w 5556537"/>
              <a:gd name="connsiteY1580" fmla="*/ 2916366 h 4978400"/>
              <a:gd name="connsiteX1581" fmla="*/ 667206 w 5556537"/>
              <a:gd name="connsiteY1581" fmla="*/ 2906046 h 4978400"/>
              <a:gd name="connsiteX1582" fmla="*/ 664040 w 5556537"/>
              <a:gd name="connsiteY1582" fmla="*/ 2895726 h 4978400"/>
              <a:gd name="connsiteX1583" fmla="*/ 660066 w 5556537"/>
              <a:gd name="connsiteY1583" fmla="*/ 2885394 h 4978400"/>
              <a:gd name="connsiteX1584" fmla="*/ 656887 w 5556537"/>
              <a:gd name="connsiteY1584" fmla="*/ 2877458 h 4978400"/>
              <a:gd name="connsiteX1585" fmla="*/ 655297 w 5556537"/>
              <a:gd name="connsiteY1585" fmla="*/ 2873484 h 4978400"/>
              <a:gd name="connsiteX1586" fmla="*/ 652912 w 5556537"/>
              <a:gd name="connsiteY1586" fmla="*/ 2869510 h 4978400"/>
              <a:gd name="connsiteX1587" fmla="*/ 649733 w 5556537"/>
              <a:gd name="connsiteY1587" fmla="*/ 2863946 h 4978400"/>
              <a:gd name="connsiteX1588" fmla="*/ 648143 w 5556537"/>
              <a:gd name="connsiteY1588" fmla="*/ 2861575 h 4978400"/>
              <a:gd name="connsiteX1589" fmla="*/ 647362 w 5556537"/>
              <a:gd name="connsiteY1589" fmla="*/ 2858395 h 4978400"/>
              <a:gd name="connsiteX1590" fmla="*/ 646567 w 5556537"/>
              <a:gd name="connsiteY1590" fmla="*/ 2853626 h 4978400"/>
              <a:gd name="connsiteX1591" fmla="*/ 645772 w 5556537"/>
              <a:gd name="connsiteY1591" fmla="*/ 2848062 h 4978400"/>
              <a:gd name="connsiteX1592" fmla="*/ 645772 w 5556537"/>
              <a:gd name="connsiteY1592" fmla="*/ 2837742 h 4978400"/>
              <a:gd name="connsiteX1593" fmla="*/ 643387 w 5556537"/>
              <a:gd name="connsiteY1593" fmla="*/ 2817090 h 4978400"/>
              <a:gd name="connsiteX1594" fmla="*/ 640208 w 5556537"/>
              <a:gd name="connsiteY1594" fmla="*/ 2796437 h 4978400"/>
              <a:gd name="connsiteX1595" fmla="*/ 636234 w 5556537"/>
              <a:gd name="connsiteY1595" fmla="*/ 2776592 h 4978400"/>
              <a:gd name="connsiteX1596" fmla="*/ 636234 w 5556537"/>
              <a:gd name="connsiteY1596" fmla="*/ 2771823 h 4978400"/>
              <a:gd name="connsiteX1597" fmla="*/ 637029 w 5556537"/>
              <a:gd name="connsiteY1597" fmla="*/ 2767054 h 4978400"/>
              <a:gd name="connsiteX1598" fmla="*/ 637029 w 5556537"/>
              <a:gd name="connsiteY1598" fmla="*/ 2756734 h 4978400"/>
              <a:gd name="connsiteX1599" fmla="*/ 637029 w 5556537"/>
              <a:gd name="connsiteY1599" fmla="*/ 2745607 h 4978400"/>
              <a:gd name="connsiteX1600" fmla="*/ 636234 w 5556537"/>
              <a:gd name="connsiteY1600" fmla="*/ 2735287 h 4978400"/>
              <a:gd name="connsiteX1601" fmla="*/ 635439 w 5556537"/>
              <a:gd name="connsiteY1601" fmla="*/ 2730518 h 4978400"/>
              <a:gd name="connsiteX1602" fmla="*/ 633849 w 5556537"/>
              <a:gd name="connsiteY1602" fmla="*/ 2725762 h 4978400"/>
              <a:gd name="connsiteX1603" fmla="*/ 629888 w 5556537"/>
              <a:gd name="connsiteY1603" fmla="*/ 2717018 h 4978400"/>
              <a:gd name="connsiteX1604" fmla="*/ 625119 w 5556537"/>
              <a:gd name="connsiteY1604" fmla="*/ 2709083 h 4978400"/>
              <a:gd name="connsiteX1605" fmla="*/ 620350 w 5556537"/>
              <a:gd name="connsiteY1605" fmla="*/ 2701135 h 4978400"/>
              <a:gd name="connsiteX1606" fmla="*/ 617171 w 5556537"/>
              <a:gd name="connsiteY1606" fmla="*/ 2697161 h 4978400"/>
              <a:gd name="connsiteX1607" fmla="*/ 613991 w 5556537"/>
              <a:gd name="connsiteY1607" fmla="*/ 2693199 h 4978400"/>
              <a:gd name="connsiteX1608" fmla="*/ 610030 w 5556537"/>
              <a:gd name="connsiteY1608" fmla="*/ 2690815 h 4978400"/>
              <a:gd name="connsiteX1609" fmla="*/ 606056 w 5556537"/>
              <a:gd name="connsiteY1609" fmla="*/ 2688430 h 4978400"/>
              <a:gd name="connsiteX1610" fmla="*/ 597313 w 5556537"/>
              <a:gd name="connsiteY1610" fmla="*/ 2684456 h 4978400"/>
              <a:gd name="connsiteX1611" fmla="*/ 587788 w 5556537"/>
              <a:gd name="connsiteY1611" fmla="*/ 2682072 h 4978400"/>
              <a:gd name="connsiteX1612" fmla="*/ 577468 w 5556537"/>
              <a:gd name="connsiteY1612" fmla="*/ 2680482 h 4978400"/>
              <a:gd name="connsiteX1613" fmla="*/ 567135 w 5556537"/>
              <a:gd name="connsiteY1613" fmla="*/ 2679687 h 4978400"/>
              <a:gd name="connsiteX1614" fmla="*/ 555226 w 5556537"/>
              <a:gd name="connsiteY1614" fmla="*/ 2679687 h 4978400"/>
              <a:gd name="connsiteX1615" fmla="*/ 552841 w 5556537"/>
              <a:gd name="connsiteY1615" fmla="*/ 2678097 h 4978400"/>
              <a:gd name="connsiteX1616" fmla="*/ 548867 w 5556537"/>
              <a:gd name="connsiteY1616" fmla="*/ 2675726 h 4978400"/>
              <a:gd name="connsiteX1617" fmla="*/ 531394 w 5556537"/>
              <a:gd name="connsiteY1617" fmla="*/ 2664598 h 4978400"/>
              <a:gd name="connsiteX1618" fmla="*/ 526638 w 5556537"/>
              <a:gd name="connsiteY1618" fmla="*/ 2661419 h 4978400"/>
              <a:gd name="connsiteX1619" fmla="*/ 525048 w 5556537"/>
              <a:gd name="connsiteY1619" fmla="*/ 2660637 h 4978400"/>
              <a:gd name="connsiteX1620" fmla="*/ 523458 w 5556537"/>
              <a:gd name="connsiteY1620" fmla="*/ 2659842 h 4978400"/>
              <a:gd name="connsiteX1621" fmla="*/ 523458 w 5556537"/>
              <a:gd name="connsiteY1621" fmla="*/ 2658253 h 4978400"/>
              <a:gd name="connsiteX1622" fmla="*/ 521074 w 5556537"/>
              <a:gd name="connsiteY1622" fmla="*/ 2639984 h 4978400"/>
              <a:gd name="connsiteX1623" fmla="*/ 520279 w 5556537"/>
              <a:gd name="connsiteY1623" fmla="*/ 2632036 h 4978400"/>
              <a:gd name="connsiteX1624" fmla="*/ 520279 w 5556537"/>
              <a:gd name="connsiteY1624" fmla="*/ 2630446 h 4978400"/>
              <a:gd name="connsiteX1625" fmla="*/ 521869 w 5556537"/>
              <a:gd name="connsiteY1625" fmla="*/ 2628857 h 4978400"/>
              <a:gd name="connsiteX1626" fmla="*/ 525843 w 5556537"/>
              <a:gd name="connsiteY1626" fmla="*/ 2625690 h 4978400"/>
              <a:gd name="connsiteX1627" fmla="*/ 527432 w 5556537"/>
              <a:gd name="connsiteY1627" fmla="*/ 2623306 h 4978400"/>
              <a:gd name="connsiteX1628" fmla="*/ 528227 w 5556537"/>
              <a:gd name="connsiteY1628" fmla="*/ 2620126 h 4978400"/>
              <a:gd name="connsiteX1629" fmla="*/ 530599 w 5556537"/>
              <a:gd name="connsiteY1629" fmla="*/ 2614563 h 4978400"/>
              <a:gd name="connsiteX1630" fmla="*/ 535368 w 5556537"/>
              <a:gd name="connsiteY1630" fmla="*/ 2597884 h 4978400"/>
              <a:gd name="connsiteX1631" fmla="*/ 537752 w 5556537"/>
              <a:gd name="connsiteY1631" fmla="*/ 2588359 h 4978400"/>
              <a:gd name="connsiteX1632" fmla="*/ 539342 w 5556537"/>
              <a:gd name="connsiteY1632" fmla="*/ 2578821 h 4978400"/>
              <a:gd name="connsiteX1633" fmla="*/ 540932 w 5556537"/>
              <a:gd name="connsiteY1633" fmla="*/ 2569296 h 4978400"/>
              <a:gd name="connsiteX1634" fmla="*/ 540932 w 5556537"/>
              <a:gd name="connsiteY1634" fmla="*/ 2558976 h 4978400"/>
              <a:gd name="connsiteX1635" fmla="*/ 540137 w 5556537"/>
              <a:gd name="connsiteY1635" fmla="*/ 2549438 h 4978400"/>
              <a:gd name="connsiteX1636" fmla="*/ 538547 w 5556537"/>
              <a:gd name="connsiteY1636" fmla="*/ 2539913 h 4978400"/>
              <a:gd name="connsiteX1637" fmla="*/ 536163 w 5556537"/>
              <a:gd name="connsiteY1637" fmla="*/ 2530375 h 4978400"/>
              <a:gd name="connsiteX1638" fmla="*/ 531394 w 5556537"/>
              <a:gd name="connsiteY1638" fmla="*/ 2521645 h 4978400"/>
              <a:gd name="connsiteX1639" fmla="*/ 525843 w 5556537"/>
              <a:gd name="connsiteY1639" fmla="*/ 2515286 h 4978400"/>
              <a:gd name="connsiteX1640" fmla="*/ 519484 w 5556537"/>
              <a:gd name="connsiteY1640" fmla="*/ 2509722 h 4978400"/>
              <a:gd name="connsiteX1641" fmla="*/ 512330 w 5556537"/>
              <a:gd name="connsiteY1641" fmla="*/ 2504966 h 4978400"/>
              <a:gd name="connsiteX1642" fmla="*/ 503600 w 5556537"/>
              <a:gd name="connsiteY1642" fmla="*/ 2501787 h 4978400"/>
              <a:gd name="connsiteX1643" fmla="*/ 493280 w 5556537"/>
              <a:gd name="connsiteY1643" fmla="*/ 2500992 h 4978400"/>
              <a:gd name="connsiteX1644" fmla="*/ 1560229 w 5556537"/>
              <a:gd name="connsiteY1644" fmla="*/ 1974988 h 4978400"/>
              <a:gd name="connsiteX1645" fmla="*/ 1561818 w 5556537"/>
              <a:gd name="connsiteY1645" fmla="*/ 1988487 h 4978400"/>
              <a:gd name="connsiteX1646" fmla="*/ 1562613 w 5556537"/>
              <a:gd name="connsiteY1646" fmla="*/ 1995640 h 4978400"/>
              <a:gd name="connsiteX1647" fmla="*/ 1562613 w 5556537"/>
              <a:gd name="connsiteY1647" fmla="*/ 2002781 h 4978400"/>
              <a:gd name="connsiteX1648" fmla="*/ 1561024 w 5556537"/>
              <a:gd name="connsiteY1648" fmla="*/ 2016280 h 4978400"/>
              <a:gd name="connsiteX1649" fmla="*/ 1561024 w 5556537"/>
              <a:gd name="connsiteY1649" fmla="*/ 2022639 h 4978400"/>
              <a:gd name="connsiteX1650" fmla="*/ 1561818 w 5556537"/>
              <a:gd name="connsiteY1650" fmla="*/ 2028998 h 4978400"/>
              <a:gd name="connsiteX1651" fmla="*/ 1562613 w 5556537"/>
              <a:gd name="connsiteY1651" fmla="*/ 2034548 h 4978400"/>
              <a:gd name="connsiteX1652" fmla="*/ 1564998 w 5556537"/>
              <a:gd name="connsiteY1652" fmla="*/ 2039317 h 4978400"/>
              <a:gd name="connsiteX1653" fmla="*/ 1565793 w 5556537"/>
              <a:gd name="connsiteY1653" fmla="*/ 2042497 h 4978400"/>
              <a:gd name="connsiteX1654" fmla="*/ 1565793 w 5556537"/>
              <a:gd name="connsiteY1654" fmla="*/ 2045676 h 4978400"/>
              <a:gd name="connsiteX1655" fmla="*/ 1565793 w 5556537"/>
              <a:gd name="connsiteY1655" fmla="*/ 2052817 h 4978400"/>
              <a:gd name="connsiteX1656" fmla="*/ 1564998 w 5556537"/>
              <a:gd name="connsiteY1656" fmla="*/ 2066329 h 4978400"/>
              <a:gd name="connsiteX1657" fmla="*/ 1563408 w 5556537"/>
              <a:gd name="connsiteY1657" fmla="*/ 2079828 h 4978400"/>
              <a:gd name="connsiteX1658" fmla="*/ 1562613 w 5556537"/>
              <a:gd name="connsiteY1658" fmla="*/ 2099686 h 4978400"/>
              <a:gd name="connsiteX1659" fmla="*/ 1561818 w 5556537"/>
              <a:gd name="connsiteY1659" fmla="*/ 2118736 h 4978400"/>
              <a:gd name="connsiteX1660" fmla="*/ 1561818 w 5556537"/>
              <a:gd name="connsiteY1660" fmla="*/ 2131453 h 4978400"/>
              <a:gd name="connsiteX1661" fmla="*/ 1561818 w 5556537"/>
              <a:gd name="connsiteY1661" fmla="*/ 2143363 h 4978400"/>
              <a:gd name="connsiteX1662" fmla="*/ 1563408 w 5556537"/>
              <a:gd name="connsiteY1662" fmla="*/ 2170361 h 4978400"/>
              <a:gd name="connsiteX1663" fmla="*/ 1564203 w 5556537"/>
              <a:gd name="connsiteY1663" fmla="*/ 2186245 h 4978400"/>
              <a:gd name="connsiteX1664" fmla="*/ 1563408 w 5556537"/>
              <a:gd name="connsiteY1664" fmla="*/ 2201347 h 4978400"/>
              <a:gd name="connsiteX1665" fmla="*/ 1560229 w 5556537"/>
              <a:gd name="connsiteY1665" fmla="*/ 2232320 h 4978400"/>
              <a:gd name="connsiteX1666" fmla="*/ 1557844 w 5556537"/>
              <a:gd name="connsiteY1666" fmla="*/ 2204513 h 4978400"/>
              <a:gd name="connsiteX1667" fmla="*/ 1557049 w 5556537"/>
              <a:gd name="connsiteY1667" fmla="*/ 2190219 h 4978400"/>
              <a:gd name="connsiteX1668" fmla="*/ 1557049 w 5556537"/>
              <a:gd name="connsiteY1668" fmla="*/ 2175925 h 4978400"/>
              <a:gd name="connsiteX1669" fmla="*/ 1557844 w 5556537"/>
              <a:gd name="connsiteY1669" fmla="*/ 2162426 h 4978400"/>
              <a:gd name="connsiteX1670" fmla="*/ 1558639 w 5556537"/>
              <a:gd name="connsiteY1670" fmla="*/ 2148132 h 4978400"/>
              <a:gd name="connsiteX1671" fmla="*/ 1559434 w 5556537"/>
              <a:gd name="connsiteY1671" fmla="*/ 2133838 h 4978400"/>
              <a:gd name="connsiteX1672" fmla="*/ 1559434 w 5556537"/>
              <a:gd name="connsiteY1672" fmla="*/ 2119531 h 4978400"/>
              <a:gd name="connsiteX1673" fmla="*/ 1558639 w 5556537"/>
              <a:gd name="connsiteY1673" fmla="*/ 2096507 h 4978400"/>
              <a:gd name="connsiteX1674" fmla="*/ 1557844 w 5556537"/>
              <a:gd name="connsiteY1674" fmla="*/ 2085379 h 4978400"/>
              <a:gd name="connsiteX1675" fmla="*/ 1557049 w 5556537"/>
              <a:gd name="connsiteY1675" fmla="*/ 2073469 h 4978400"/>
              <a:gd name="connsiteX1676" fmla="*/ 1555460 w 5556537"/>
              <a:gd name="connsiteY1676" fmla="*/ 2057586 h 4978400"/>
              <a:gd name="connsiteX1677" fmla="*/ 1554665 w 5556537"/>
              <a:gd name="connsiteY1677" fmla="*/ 2049637 h 4978400"/>
              <a:gd name="connsiteX1678" fmla="*/ 1554665 w 5556537"/>
              <a:gd name="connsiteY1678" fmla="*/ 2045676 h 4978400"/>
              <a:gd name="connsiteX1679" fmla="*/ 1555460 w 5556537"/>
              <a:gd name="connsiteY1679" fmla="*/ 2041702 h 4978400"/>
              <a:gd name="connsiteX1680" fmla="*/ 1557049 w 5556537"/>
              <a:gd name="connsiteY1680" fmla="*/ 2034548 h 4978400"/>
              <a:gd name="connsiteX1681" fmla="*/ 1559434 w 5556537"/>
              <a:gd name="connsiteY1681" fmla="*/ 2026613 h 4978400"/>
              <a:gd name="connsiteX1682" fmla="*/ 1559434 w 5556537"/>
              <a:gd name="connsiteY1682" fmla="*/ 2018665 h 4978400"/>
              <a:gd name="connsiteX1683" fmla="*/ 1559434 w 5556537"/>
              <a:gd name="connsiteY1683" fmla="*/ 2010729 h 4978400"/>
              <a:gd name="connsiteX1684" fmla="*/ 1558639 w 5556537"/>
              <a:gd name="connsiteY1684" fmla="*/ 2001986 h 4978400"/>
              <a:gd name="connsiteX1685" fmla="*/ 1558639 w 5556537"/>
              <a:gd name="connsiteY1685" fmla="*/ 1992461 h 4978400"/>
              <a:gd name="connsiteX1686" fmla="*/ 466045 w 5556537"/>
              <a:gd name="connsiteY1686" fmla="*/ 1974988 h 4978400"/>
              <a:gd name="connsiteX1687" fmla="*/ 467634 w 5556537"/>
              <a:gd name="connsiteY1687" fmla="*/ 1988487 h 4978400"/>
              <a:gd name="connsiteX1688" fmla="*/ 468429 w 5556537"/>
              <a:gd name="connsiteY1688" fmla="*/ 1995640 h 4978400"/>
              <a:gd name="connsiteX1689" fmla="*/ 468429 w 5556537"/>
              <a:gd name="connsiteY1689" fmla="*/ 2002781 h 4978400"/>
              <a:gd name="connsiteX1690" fmla="*/ 466840 w 5556537"/>
              <a:gd name="connsiteY1690" fmla="*/ 2016280 h 4978400"/>
              <a:gd name="connsiteX1691" fmla="*/ 466840 w 5556537"/>
              <a:gd name="connsiteY1691" fmla="*/ 2022639 h 4978400"/>
              <a:gd name="connsiteX1692" fmla="*/ 467634 w 5556537"/>
              <a:gd name="connsiteY1692" fmla="*/ 2028998 h 4978400"/>
              <a:gd name="connsiteX1693" fmla="*/ 468429 w 5556537"/>
              <a:gd name="connsiteY1693" fmla="*/ 2034548 h 4978400"/>
              <a:gd name="connsiteX1694" fmla="*/ 470814 w 5556537"/>
              <a:gd name="connsiteY1694" fmla="*/ 2039317 h 4978400"/>
              <a:gd name="connsiteX1695" fmla="*/ 471609 w 5556537"/>
              <a:gd name="connsiteY1695" fmla="*/ 2042497 h 4978400"/>
              <a:gd name="connsiteX1696" fmla="*/ 471609 w 5556537"/>
              <a:gd name="connsiteY1696" fmla="*/ 2045676 h 4978400"/>
              <a:gd name="connsiteX1697" fmla="*/ 471609 w 5556537"/>
              <a:gd name="connsiteY1697" fmla="*/ 2052817 h 4978400"/>
              <a:gd name="connsiteX1698" fmla="*/ 470814 w 5556537"/>
              <a:gd name="connsiteY1698" fmla="*/ 2066329 h 4978400"/>
              <a:gd name="connsiteX1699" fmla="*/ 469224 w 5556537"/>
              <a:gd name="connsiteY1699" fmla="*/ 2079828 h 4978400"/>
              <a:gd name="connsiteX1700" fmla="*/ 468429 w 5556537"/>
              <a:gd name="connsiteY1700" fmla="*/ 2099686 h 4978400"/>
              <a:gd name="connsiteX1701" fmla="*/ 467634 w 5556537"/>
              <a:gd name="connsiteY1701" fmla="*/ 2118736 h 4978400"/>
              <a:gd name="connsiteX1702" fmla="*/ 467634 w 5556537"/>
              <a:gd name="connsiteY1702" fmla="*/ 2131453 h 4978400"/>
              <a:gd name="connsiteX1703" fmla="*/ 467634 w 5556537"/>
              <a:gd name="connsiteY1703" fmla="*/ 2143363 h 4978400"/>
              <a:gd name="connsiteX1704" fmla="*/ 469224 w 5556537"/>
              <a:gd name="connsiteY1704" fmla="*/ 2170361 h 4978400"/>
              <a:gd name="connsiteX1705" fmla="*/ 470019 w 5556537"/>
              <a:gd name="connsiteY1705" fmla="*/ 2186245 h 4978400"/>
              <a:gd name="connsiteX1706" fmla="*/ 469224 w 5556537"/>
              <a:gd name="connsiteY1706" fmla="*/ 2201347 h 4978400"/>
              <a:gd name="connsiteX1707" fmla="*/ 466045 w 5556537"/>
              <a:gd name="connsiteY1707" fmla="*/ 2232320 h 4978400"/>
              <a:gd name="connsiteX1708" fmla="*/ 463660 w 5556537"/>
              <a:gd name="connsiteY1708" fmla="*/ 2204513 h 4978400"/>
              <a:gd name="connsiteX1709" fmla="*/ 462865 w 5556537"/>
              <a:gd name="connsiteY1709" fmla="*/ 2190219 h 4978400"/>
              <a:gd name="connsiteX1710" fmla="*/ 462865 w 5556537"/>
              <a:gd name="connsiteY1710" fmla="*/ 2175925 h 4978400"/>
              <a:gd name="connsiteX1711" fmla="*/ 463660 w 5556537"/>
              <a:gd name="connsiteY1711" fmla="*/ 2162426 h 4978400"/>
              <a:gd name="connsiteX1712" fmla="*/ 464455 w 5556537"/>
              <a:gd name="connsiteY1712" fmla="*/ 2148132 h 4978400"/>
              <a:gd name="connsiteX1713" fmla="*/ 465250 w 5556537"/>
              <a:gd name="connsiteY1713" fmla="*/ 2133838 h 4978400"/>
              <a:gd name="connsiteX1714" fmla="*/ 465250 w 5556537"/>
              <a:gd name="connsiteY1714" fmla="*/ 2119531 h 4978400"/>
              <a:gd name="connsiteX1715" fmla="*/ 464455 w 5556537"/>
              <a:gd name="connsiteY1715" fmla="*/ 2096507 h 4978400"/>
              <a:gd name="connsiteX1716" fmla="*/ 463660 w 5556537"/>
              <a:gd name="connsiteY1716" fmla="*/ 2085379 h 4978400"/>
              <a:gd name="connsiteX1717" fmla="*/ 462865 w 5556537"/>
              <a:gd name="connsiteY1717" fmla="*/ 2073469 h 4978400"/>
              <a:gd name="connsiteX1718" fmla="*/ 461276 w 5556537"/>
              <a:gd name="connsiteY1718" fmla="*/ 2057586 h 4978400"/>
              <a:gd name="connsiteX1719" fmla="*/ 460481 w 5556537"/>
              <a:gd name="connsiteY1719" fmla="*/ 2049637 h 4978400"/>
              <a:gd name="connsiteX1720" fmla="*/ 460481 w 5556537"/>
              <a:gd name="connsiteY1720" fmla="*/ 2045676 h 4978400"/>
              <a:gd name="connsiteX1721" fmla="*/ 461276 w 5556537"/>
              <a:gd name="connsiteY1721" fmla="*/ 2041702 h 4978400"/>
              <a:gd name="connsiteX1722" fmla="*/ 462865 w 5556537"/>
              <a:gd name="connsiteY1722" fmla="*/ 2034548 h 4978400"/>
              <a:gd name="connsiteX1723" fmla="*/ 465250 w 5556537"/>
              <a:gd name="connsiteY1723" fmla="*/ 2026613 h 4978400"/>
              <a:gd name="connsiteX1724" fmla="*/ 465250 w 5556537"/>
              <a:gd name="connsiteY1724" fmla="*/ 2018665 h 4978400"/>
              <a:gd name="connsiteX1725" fmla="*/ 465250 w 5556537"/>
              <a:gd name="connsiteY1725" fmla="*/ 2010729 h 4978400"/>
              <a:gd name="connsiteX1726" fmla="*/ 464455 w 5556537"/>
              <a:gd name="connsiteY1726" fmla="*/ 2001986 h 4978400"/>
              <a:gd name="connsiteX1727" fmla="*/ 464455 w 5556537"/>
              <a:gd name="connsiteY1727" fmla="*/ 1992461 h 4978400"/>
              <a:gd name="connsiteX1728" fmla="*/ 2087717 w 5556537"/>
              <a:gd name="connsiteY1728" fmla="*/ 1974987 h 4978400"/>
              <a:gd name="connsiteX1729" fmla="*/ 2089306 w 5556537"/>
              <a:gd name="connsiteY1729" fmla="*/ 1988486 h 4978400"/>
              <a:gd name="connsiteX1730" fmla="*/ 2090101 w 5556537"/>
              <a:gd name="connsiteY1730" fmla="*/ 1995639 h 4978400"/>
              <a:gd name="connsiteX1731" fmla="*/ 2090101 w 5556537"/>
              <a:gd name="connsiteY1731" fmla="*/ 2002780 h 4978400"/>
              <a:gd name="connsiteX1732" fmla="*/ 2088512 w 5556537"/>
              <a:gd name="connsiteY1732" fmla="*/ 2016279 h 4978400"/>
              <a:gd name="connsiteX1733" fmla="*/ 2088512 w 5556537"/>
              <a:gd name="connsiteY1733" fmla="*/ 2022638 h 4978400"/>
              <a:gd name="connsiteX1734" fmla="*/ 2089306 w 5556537"/>
              <a:gd name="connsiteY1734" fmla="*/ 2028997 h 4978400"/>
              <a:gd name="connsiteX1735" fmla="*/ 2090101 w 5556537"/>
              <a:gd name="connsiteY1735" fmla="*/ 2034547 h 4978400"/>
              <a:gd name="connsiteX1736" fmla="*/ 2092486 w 5556537"/>
              <a:gd name="connsiteY1736" fmla="*/ 2039316 h 4978400"/>
              <a:gd name="connsiteX1737" fmla="*/ 2093281 w 5556537"/>
              <a:gd name="connsiteY1737" fmla="*/ 2042496 h 4978400"/>
              <a:gd name="connsiteX1738" fmla="*/ 2093281 w 5556537"/>
              <a:gd name="connsiteY1738" fmla="*/ 2045675 h 4978400"/>
              <a:gd name="connsiteX1739" fmla="*/ 2093281 w 5556537"/>
              <a:gd name="connsiteY1739" fmla="*/ 2052816 h 4978400"/>
              <a:gd name="connsiteX1740" fmla="*/ 2092486 w 5556537"/>
              <a:gd name="connsiteY1740" fmla="*/ 2066328 h 4978400"/>
              <a:gd name="connsiteX1741" fmla="*/ 2090896 w 5556537"/>
              <a:gd name="connsiteY1741" fmla="*/ 2079827 h 4978400"/>
              <a:gd name="connsiteX1742" fmla="*/ 2090101 w 5556537"/>
              <a:gd name="connsiteY1742" fmla="*/ 2099685 h 4978400"/>
              <a:gd name="connsiteX1743" fmla="*/ 2089306 w 5556537"/>
              <a:gd name="connsiteY1743" fmla="*/ 2118735 h 4978400"/>
              <a:gd name="connsiteX1744" fmla="*/ 2089306 w 5556537"/>
              <a:gd name="connsiteY1744" fmla="*/ 2131452 h 4978400"/>
              <a:gd name="connsiteX1745" fmla="*/ 2089306 w 5556537"/>
              <a:gd name="connsiteY1745" fmla="*/ 2143362 h 4978400"/>
              <a:gd name="connsiteX1746" fmla="*/ 2090896 w 5556537"/>
              <a:gd name="connsiteY1746" fmla="*/ 2170360 h 4978400"/>
              <a:gd name="connsiteX1747" fmla="*/ 2091691 w 5556537"/>
              <a:gd name="connsiteY1747" fmla="*/ 2186244 h 4978400"/>
              <a:gd name="connsiteX1748" fmla="*/ 2090896 w 5556537"/>
              <a:gd name="connsiteY1748" fmla="*/ 2201346 h 4978400"/>
              <a:gd name="connsiteX1749" fmla="*/ 2087717 w 5556537"/>
              <a:gd name="connsiteY1749" fmla="*/ 2232319 h 4978400"/>
              <a:gd name="connsiteX1750" fmla="*/ 2085332 w 5556537"/>
              <a:gd name="connsiteY1750" fmla="*/ 2204512 h 4978400"/>
              <a:gd name="connsiteX1751" fmla="*/ 2084537 w 5556537"/>
              <a:gd name="connsiteY1751" fmla="*/ 2190218 h 4978400"/>
              <a:gd name="connsiteX1752" fmla="*/ 2084537 w 5556537"/>
              <a:gd name="connsiteY1752" fmla="*/ 2175924 h 4978400"/>
              <a:gd name="connsiteX1753" fmla="*/ 2085332 w 5556537"/>
              <a:gd name="connsiteY1753" fmla="*/ 2162425 h 4978400"/>
              <a:gd name="connsiteX1754" fmla="*/ 2086127 w 5556537"/>
              <a:gd name="connsiteY1754" fmla="*/ 2148131 h 4978400"/>
              <a:gd name="connsiteX1755" fmla="*/ 2086922 w 5556537"/>
              <a:gd name="connsiteY1755" fmla="*/ 2133837 h 4978400"/>
              <a:gd name="connsiteX1756" fmla="*/ 2086922 w 5556537"/>
              <a:gd name="connsiteY1756" fmla="*/ 2119530 h 4978400"/>
              <a:gd name="connsiteX1757" fmla="*/ 2086127 w 5556537"/>
              <a:gd name="connsiteY1757" fmla="*/ 2096506 h 4978400"/>
              <a:gd name="connsiteX1758" fmla="*/ 2085332 w 5556537"/>
              <a:gd name="connsiteY1758" fmla="*/ 2085378 h 4978400"/>
              <a:gd name="connsiteX1759" fmla="*/ 2084537 w 5556537"/>
              <a:gd name="connsiteY1759" fmla="*/ 2073468 h 4978400"/>
              <a:gd name="connsiteX1760" fmla="*/ 2082948 w 5556537"/>
              <a:gd name="connsiteY1760" fmla="*/ 2057585 h 4978400"/>
              <a:gd name="connsiteX1761" fmla="*/ 2082153 w 5556537"/>
              <a:gd name="connsiteY1761" fmla="*/ 2049636 h 4978400"/>
              <a:gd name="connsiteX1762" fmla="*/ 2082153 w 5556537"/>
              <a:gd name="connsiteY1762" fmla="*/ 2045675 h 4978400"/>
              <a:gd name="connsiteX1763" fmla="*/ 2082948 w 5556537"/>
              <a:gd name="connsiteY1763" fmla="*/ 2041701 h 4978400"/>
              <a:gd name="connsiteX1764" fmla="*/ 2084537 w 5556537"/>
              <a:gd name="connsiteY1764" fmla="*/ 2034547 h 4978400"/>
              <a:gd name="connsiteX1765" fmla="*/ 2086922 w 5556537"/>
              <a:gd name="connsiteY1765" fmla="*/ 2026612 h 4978400"/>
              <a:gd name="connsiteX1766" fmla="*/ 2086922 w 5556537"/>
              <a:gd name="connsiteY1766" fmla="*/ 2018664 h 4978400"/>
              <a:gd name="connsiteX1767" fmla="*/ 2086922 w 5556537"/>
              <a:gd name="connsiteY1767" fmla="*/ 2010728 h 4978400"/>
              <a:gd name="connsiteX1768" fmla="*/ 2086127 w 5556537"/>
              <a:gd name="connsiteY1768" fmla="*/ 2001985 h 4978400"/>
              <a:gd name="connsiteX1769" fmla="*/ 2086127 w 5556537"/>
              <a:gd name="connsiteY1769" fmla="*/ 1992460 h 4978400"/>
              <a:gd name="connsiteX1770" fmla="*/ 1022108 w 5556537"/>
              <a:gd name="connsiteY1770" fmla="*/ 1974987 h 4978400"/>
              <a:gd name="connsiteX1771" fmla="*/ 1023697 w 5556537"/>
              <a:gd name="connsiteY1771" fmla="*/ 1988486 h 4978400"/>
              <a:gd name="connsiteX1772" fmla="*/ 1024492 w 5556537"/>
              <a:gd name="connsiteY1772" fmla="*/ 1995639 h 4978400"/>
              <a:gd name="connsiteX1773" fmla="*/ 1024492 w 5556537"/>
              <a:gd name="connsiteY1773" fmla="*/ 2002780 h 4978400"/>
              <a:gd name="connsiteX1774" fmla="*/ 1022903 w 5556537"/>
              <a:gd name="connsiteY1774" fmla="*/ 2016279 h 4978400"/>
              <a:gd name="connsiteX1775" fmla="*/ 1022903 w 5556537"/>
              <a:gd name="connsiteY1775" fmla="*/ 2022638 h 4978400"/>
              <a:gd name="connsiteX1776" fmla="*/ 1023697 w 5556537"/>
              <a:gd name="connsiteY1776" fmla="*/ 2028997 h 4978400"/>
              <a:gd name="connsiteX1777" fmla="*/ 1024492 w 5556537"/>
              <a:gd name="connsiteY1777" fmla="*/ 2034547 h 4978400"/>
              <a:gd name="connsiteX1778" fmla="*/ 1026877 w 5556537"/>
              <a:gd name="connsiteY1778" fmla="*/ 2039316 h 4978400"/>
              <a:gd name="connsiteX1779" fmla="*/ 1027672 w 5556537"/>
              <a:gd name="connsiteY1779" fmla="*/ 2042496 h 4978400"/>
              <a:gd name="connsiteX1780" fmla="*/ 1027672 w 5556537"/>
              <a:gd name="connsiteY1780" fmla="*/ 2045675 h 4978400"/>
              <a:gd name="connsiteX1781" fmla="*/ 1027672 w 5556537"/>
              <a:gd name="connsiteY1781" fmla="*/ 2052816 h 4978400"/>
              <a:gd name="connsiteX1782" fmla="*/ 1026877 w 5556537"/>
              <a:gd name="connsiteY1782" fmla="*/ 2066328 h 4978400"/>
              <a:gd name="connsiteX1783" fmla="*/ 1025287 w 5556537"/>
              <a:gd name="connsiteY1783" fmla="*/ 2079827 h 4978400"/>
              <a:gd name="connsiteX1784" fmla="*/ 1024492 w 5556537"/>
              <a:gd name="connsiteY1784" fmla="*/ 2099685 h 4978400"/>
              <a:gd name="connsiteX1785" fmla="*/ 1023697 w 5556537"/>
              <a:gd name="connsiteY1785" fmla="*/ 2118735 h 4978400"/>
              <a:gd name="connsiteX1786" fmla="*/ 1023697 w 5556537"/>
              <a:gd name="connsiteY1786" fmla="*/ 2131452 h 4978400"/>
              <a:gd name="connsiteX1787" fmla="*/ 1023697 w 5556537"/>
              <a:gd name="connsiteY1787" fmla="*/ 2143362 h 4978400"/>
              <a:gd name="connsiteX1788" fmla="*/ 1025287 w 5556537"/>
              <a:gd name="connsiteY1788" fmla="*/ 2170360 h 4978400"/>
              <a:gd name="connsiteX1789" fmla="*/ 1026082 w 5556537"/>
              <a:gd name="connsiteY1789" fmla="*/ 2186244 h 4978400"/>
              <a:gd name="connsiteX1790" fmla="*/ 1025287 w 5556537"/>
              <a:gd name="connsiteY1790" fmla="*/ 2201346 h 4978400"/>
              <a:gd name="connsiteX1791" fmla="*/ 1022108 w 5556537"/>
              <a:gd name="connsiteY1791" fmla="*/ 2232319 h 4978400"/>
              <a:gd name="connsiteX1792" fmla="*/ 1019723 w 5556537"/>
              <a:gd name="connsiteY1792" fmla="*/ 2204512 h 4978400"/>
              <a:gd name="connsiteX1793" fmla="*/ 1018928 w 5556537"/>
              <a:gd name="connsiteY1793" fmla="*/ 2190218 h 4978400"/>
              <a:gd name="connsiteX1794" fmla="*/ 1018928 w 5556537"/>
              <a:gd name="connsiteY1794" fmla="*/ 2175924 h 4978400"/>
              <a:gd name="connsiteX1795" fmla="*/ 1019723 w 5556537"/>
              <a:gd name="connsiteY1795" fmla="*/ 2162425 h 4978400"/>
              <a:gd name="connsiteX1796" fmla="*/ 1020518 w 5556537"/>
              <a:gd name="connsiteY1796" fmla="*/ 2148131 h 4978400"/>
              <a:gd name="connsiteX1797" fmla="*/ 1021313 w 5556537"/>
              <a:gd name="connsiteY1797" fmla="*/ 2133837 h 4978400"/>
              <a:gd name="connsiteX1798" fmla="*/ 1021313 w 5556537"/>
              <a:gd name="connsiteY1798" fmla="*/ 2119530 h 4978400"/>
              <a:gd name="connsiteX1799" fmla="*/ 1020518 w 5556537"/>
              <a:gd name="connsiteY1799" fmla="*/ 2096506 h 4978400"/>
              <a:gd name="connsiteX1800" fmla="*/ 1019723 w 5556537"/>
              <a:gd name="connsiteY1800" fmla="*/ 2085378 h 4978400"/>
              <a:gd name="connsiteX1801" fmla="*/ 1018928 w 5556537"/>
              <a:gd name="connsiteY1801" fmla="*/ 2073468 h 4978400"/>
              <a:gd name="connsiteX1802" fmla="*/ 1017339 w 5556537"/>
              <a:gd name="connsiteY1802" fmla="*/ 2057585 h 4978400"/>
              <a:gd name="connsiteX1803" fmla="*/ 1016544 w 5556537"/>
              <a:gd name="connsiteY1803" fmla="*/ 2049636 h 4978400"/>
              <a:gd name="connsiteX1804" fmla="*/ 1016544 w 5556537"/>
              <a:gd name="connsiteY1804" fmla="*/ 2045675 h 4978400"/>
              <a:gd name="connsiteX1805" fmla="*/ 1017339 w 5556537"/>
              <a:gd name="connsiteY1805" fmla="*/ 2041701 h 4978400"/>
              <a:gd name="connsiteX1806" fmla="*/ 1018928 w 5556537"/>
              <a:gd name="connsiteY1806" fmla="*/ 2034547 h 4978400"/>
              <a:gd name="connsiteX1807" fmla="*/ 1021313 w 5556537"/>
              <a:gd name="connsiteY1807" fmla="*/ 2026612 h 4978400"/>
              <a:gd name="connsiteX1808" fmla="*/ 1021313 w 5556537"/>
              <a:gd name="connsiteY1808" fmla="*/ 2018664 h 4978400"/>
              <a:gd name="connsiteX1809" fmla="*/ 1021313 w 5556537"/>
              <a:gd name="connsiteY1809" fmla="*/ 2010728 h 4978400"/>
              <a:gd name="connsiteX1810" fmla="*/ 1020518 w 5556537"/>
              <a:gd name="connsiteY1810" fmla="*/ 2001985 h 4978400"/>
              <a:gd name="connsiteX1811" fmla="*/ 1020518 w 5556537"/>
              <a:gd name="connsiteY1811" fmla="*/ 1992460 h 4978400"/>
              <a:gd name="connsiteX1812" fmla="*/ 1559434 w 5556537"/>
              <a:gd name="connsiteY1812" fmla="*/ 1280834 h 4978400"/>
              <a:gd name="connsiteX1813" fmla="*/ 1553075 w 5556537"/>
              <a:gd name="connsiteY1813" fmla="*/ 1281629 h 4978400"/>
              <a:gd name="connsiteX1814" fmla="*/ 1544345 w 5556537"/>
              <a:gd name="connsiteY1814" fmla="*/ 1283219 h 4978400"/>
              <a:gd name="connsiteX1815" fmla="*/ 1536397 w 5556537"/>
              <a:gd name="connsiteY1815" fmla="*/ 1285603 h 4978400"/>
              <a:gd name="connsiteX1816" fmla="*/ 1528461 w 5556537"/>
              <a:gd name="connsiteY1816" fmla="*/ 1289564 h 4978400"/>
              <a:gd name="connsiteX1817" fmla="*/ 1525282 w 5556537"/>
              <a:gd name="connsiteY1817" fmla="*/ 1291949 h 4978400"/>
              <a:gd name="connsiteX1818" fmla="*/ 1522103 w 5556537"/>
              <a:gd name="connsiteY1818" fmla="*/ 1295128 h 4978400"/>
              <a:gd name="connsiteX1819" fmla="*/ 1518923 w 5556537"/>
              <a:gd name="connsiteY1819" fmla="*/ 1299102 h 4978400"/>
              <a:gd name="connsiteX1820" fmla="*/ 1516539 w 5556537"/>
              <a:gd name="connsiteY1820" fmla="*/ 1302282 h 4978400"/>
              <a:gd name="connsiteX1821" fmla="*/ 1511783 w 5556537"/>
              <a:gd name="connsiteY1821" fmla="*/ 1311012 h 4978400"/>
              <a:gd name="connsiteX1822" fmla="*/ 1509398 w 5556537"/>
              <a:gd name="connsiteY1822" fmla="*/ 1319755 h 4978400"/>
              <a:gd name="connsiteX1823" fmla="*/ 1507809 w 5556537"/>
              <a:gd name="connsiteY1823" fmla="*/ 1328485 h 4978400"/>
              <a:gd name="connsiteX1824" fmla="*/ 1507014 w 5556537"/>
              <a:gd name="connsiteY1824" fmla="*/ 1338023 h 4978400"/>
              <a:gd name="connsiteX1825" fmla="*/ 1507014 w 5556537"/>
              <a:gd name="connsiteY1825" fmla="*/ 1346754 h 4978400"/>
              <a:gd name="connsiteX1826" fmla="*/ 1507014 w 5556537"/>
              <a:gd name="connsiteY1826" fmla="*/ 1355497 h 4978400"/>
              <a:gd name="connsiteX1827" fmla="*/ 1508603 w 5556537"/>
              <a:gd name="connsiteY1827" fmla="*/ 1364227 h 4978400"/>
              <a:gd name="connsiteX1828" fmla="*/ 1510193 w 5556537"/>
              <a:gd name="connsiteY1828" fmla="*/ 1373765 h 4978400"/>
              <a:gd name="connsiteX1829" fmla="*/ 1512578 w 5556537"/>
              <a:gd name="connsiteY1829" fmla="*/ 1382495 h 4978400"/>
              <a:gd name="connsiteX1830" fmla="*/ 1518128 w 5556537"/>
              <a:gd name="connsiteY1830" fmla="*/ 1399174 h 4978400"/>
              <a:gd name="connsiteX1831" fmla="*/ 1519718 w 5556537"/>
              <a:gd name="connsiteY1831" fmla="*/ 1403148 h 4978400"/>
              <a:gd name="connsiteX1832" fmla="*/ 1522103 w 5556537"/>
              <a:gd name="connsiteY1832" fmla="*/ 1406327 h 4978400"/>
              <a:gd name="connsiteX1833" fmla="*/ 1525282 w 5556537"/>
              <a:gd name="connsiteY1833" fmla="*/ 1409494 h 4978400"/>
              <a:gd name="connsiteX1834" fmla="*/ 1526872 w 5556537"/>
              <a:gd name="connsiteY1834" fmla="*/ 1411083 h 4978400"/>
              <a:gd name="connsiteX1835" fmla="*/ 1526872 w 5556537"/>
              <a:gd name="connsiteY1835" fmla="*/ 1413468 h 4978400"/>
              <a:gd name="connsiteX1836" fmla="*/ 1526872 w 5556537"/>
              <a:gd name="connsiteY1836" fmla="*/ 1415852 h 4978400"/>
              <a:gd name="connsiteX1837" fmla="*/ 1524487 w 5556537"/>
              <a:gd name="connsiteY1837" fmla="*/ 1435710 h 4978400"/>
              <a:gd name="connsiteX1838" fmla="*/ 1524487 w 5556537"/>
              <a:gd name="connsiteY1838" fmla="*/ 1438095 h 4978400"/>
              <a:gd name="connsiteX1839" fmla="*/ 1523692 w 5556537"/>
              <a:gd name="connsiteY1839" fmla="*/ 1440479 h 4978400"/>
              <a:gd name="connsiteX1840" fmla="*/ 1522897 w 5556537"/>
              <a:gd name="connsiteY1840" fmla="*/ 1441274 h 4978400"/>
              <a:gd name="connsiteX1841" fmla="*/ 1520513 w 5556537"/>
              <a:gd name="connsiteY1841" fmla="*/ 1442056 h 4978400"/>
              <a:gd name="connsiteX1842" fmla="*/ 1515757 w 5556537"/>
              <a:gd name="connsiteY1842" fmla="*/ 1445235 h 4978400"/>
              <a:gd name="connsiteX1843" fmla="*/ 1507014 w 5556537"/>
              <a:gd name="connsiteY1843" fmla="*/ 1450799 h 4978400"/>
              <a:gd name="connsiteX1844" fmla="*/ 1498284 w 5556537"/>
              <a:gd name="connsiteY1844" fmla="*/ 1456363 h 4978400"/>
              <a:gd name="connsiteX1845" fmla="*/ 1495104 w 5556537"/>
              <a:gd name="connsiteY1845" fmla="*/ 1458734 h 4978400"/>
              <a:gd name="connsiteX1846" fmla="*/ 1492720 w 5556537"/>
              <a:gd name="connsiteY1846" fmla="*/ 1460324 h 4978400"/>
              <a:gd name="connsiteX1847" fmla="*/ 1480015 w 5556537"/>
              <a:gd name="connsiteY1847" fmla="*/ 1460324 h 4978400"/>
              <a:gd name="connsiteX1848" fmla="*/ 1468888 w 5556537"/>
              <a:gd name="connsiteY1848" fmla="*/ 1461119 h 4978400"/>
              <a:gd name="connsiteX1849" fmla="*/ 1459363 w 5556537"/>
              <a:gd name="connsiteY1849" fmla="*/ 1462709 h 4978400"/>
              <a:gd name="connsiteX1850" fmla="*/ 1449825 w 5556537"/>
              <a:gd name="connsiteY1850" fmla="*/ 1465093 h 4978400"/>
              <a:gd name="connsiteX1851" fmla="*/ 1445069 w 5556537"/>
              <a:gd name="connsiteY1851" fmla="*/ 1466683 h 4978400"/>
              <a:gd name="connsiteX1852" fmla="*/ 1441094 w 5556537"/>
              <a:gd name="connsiteY1852" fmla="*/ 1468272 h 4978400"/>
              <a:gd name="connsiteX1853" fmla="*/ 1436325 w 5556537"/>
              <a:gd name="connsiteY1853" fmla="*/ 1471452 h 4978400"/>
              <a:gd name="connsiteX1854" fmla="*/ 1433146 w 5556537"/>
              <a:gd name="connsiteY1854" fmla="*/ 1473836 h 4978400"/>
              <a:gd name="connsiteX1855" fmla="*/ 1429980 w 5556537"/>
              <a:gd name="connsiteY1855" fmla="*/ 1477797 h 4978400"/>
              <a:gd name="connsiteX1856" fmla="*/ 1426800 w 5556537"/>
              <a:gd name="connsiteY1856" fmla="*/ 1481772 h 4978400"/>
              <a:gd name="connsiteX1857" fmla="*/ 1422031 w 5556537"/>
              <a:gd name="connsiteY1857" fmla="*/ 1489720 h 4978400"/>
              <a:gd name="connsiteX1858" fmla="*/ 1417262 w 5556537"/>
              <a:gd name="connsiteY1858" fmla="*/ 1498450 h 4978400"/>
              <a:gd name="connsiteX1859" fmla="*/ 1413301 w 5556537"/>
              <a:gd name="connsiteY1859" fmla="*/ 1507193 h 4978400"/>
              <a:gd name="connsiteX1860" fmla="*/ 1411711 w 5556537"/>
              <a:gd name="connsiteY1860" fmla="*/ 1511949 h 4978400"/>
              <a:gd name="connsiteX1861" fmla="*/ 1410917 w 5556537"/>
              <a:gd name="connsiteY1861" fmla="*/ 1516718 h 4978400"/>
              <a:gd name="connsiteX1862" fmla="*/ 1410122 w 5556537"/>
              <a:gd name="connsiteY1862" fmla="*/ 1527038 h 4978400"/>
              <a:gd name="connsiteX1863" fmla="*/ 1410122 w 5556537"/>
              <a:gd name="connsiteY1863" fmla="*/ 1537371 h 4978400"/>
              <a:gd name="connsiteX1864" fmla="*/ 1410917 w 5556537"/>
              <a:gd name="connsiteY1864" fmla="*/ 1547691 h 4978400"/>
              <a:gd name="connsiteX1865" fmla="*/ 1410917 w 5556537"/>
              <a:gd name="connsiteY1865" fmla="*/ 1552460 h 4978400"/>
              <a:gd name="connsiteX1866" fmla="*/ 1410917 w 5556537"/>
              <a:gd name="connsiteY1866" fmla="*/ 1557229 h 4978400"/>
              <a:gd name="connsiteX1867" fmla="*/ 1408532 w 5556537"/>
              <a:gd name="connsiteY1867" fmla="*/ 1567549 h 4978400"/>
              <a:gd name="connsiteX1868" fmla="*/ 1405353 w 5556537"/>
              <a:gd name="connsiteY1868" fmla="*/ 1588202 h 4978400"/>
              <a:gd name="connsiteX1869" fmla="*/ 1402173 w 5556537"/>
              <a:gd name="connsiteY1869" fmla="*/ 1608854 h 4978400"/>
              <a:gd name="connsiteX1870" fmla="*/ 1401379 w 5556537"/>
              <a:gd name="connsiteY1870" fmla="*/ 1629494 h 4978400"/>
              <a:gd name="connsiteX1871" fmla="*/ 1400584 w 5556537"/>
              <a:gd name="connsiteY1871" fmla="*/ 1634263 h 4978400"/>
              <a:gd name="connsiteX1872" fmla="*/ 1399789 w 5556537"/>
              <a:gd name="connsiteY1872" fmla="*/ 1639032 h 4978400"/>
              <a:gd name="connsiteX1873" fmla="*/ 1398994 w 5556537"/>
              <a:gd name="connsiteY1873" fmla="*/ 1643801 h 4978400"/>
              <a:gd name="connsiteX1874" fmla="*/ 1396623 w 5556537"/>
              <a:gd name="connsiteY1874" fmla="*/ 1647762 h 4978400"/>
              <a:gd name="connsiteX1875" fmla="*/ 1393443 w 5556537"/>
              <a:gd name="connsiteY1875" fmla="*/ 1652531 h 4978400"/>
              <a:gd name="connsiteX1876" fmla="*/ 1391059 w 5556537"/>
              <a:gd name="connsiteY1876" fmla="*/ 1657300 h 4978400"/>
              <a:gd name="connsiteX1877" fmla="*/ 1383905 w 5556537"/>
              <a:gd name="connsiteY1877" fmla="*/ 1673979 h 4978400"/>
              <a:gd name="connsiteX1878" fmla="*/ 1379149 w 5556537"/>
              <a:gd name="connsiteY1878" fmla="*/ 1690657 h 4978400"/>
              <a:gd name="connsiteX1879" fmla="*/ 1375175 w 5556537"/>
              <a:gd name="connsiteY1879" fmla="*/ 1707336 h 4978400"/>
              <a:gd name="connsiteX1880" fmla="*/ 1372790 w 5556537"/>
              <a:gd name="connsiteY1880" fmla="*/ 1724809 h 4978400"/>
              <a:gd name="connsiteX1881" fmla="*/ 1370406 w 5556537"/>
              <a:gd name="connsiteY1881" fmla="*/ 1743872 h 4978400"/>
              <a:gd name="connsiteX1882" fmla="*/ 1368021 w 5556537"/>
              <a:gd name="connsiteY1882" fmla="*/ 1753397 h 4978400"/>
              <a:gd name="connsiteX1883" fmla="*/ 1365637 w 5556537"/>
              <a:gd name="connsiteY1883" fmla="*/ 1762922 h 4978400"/>
              <a:gd name="connsiteX1884" fmla="*/ 1362471 w 5556537"/>
              <a:gd name="connsiteY1884" fmla="*/ 1771666 h 4978400"/>
              <a:gd name="connsiteX1885" fmla="*/ 1360881 w 5556537"/>
              <a:gd name="connsiteY1885" fmla="*/ 1776435 h 4978400"/>
              <a:gd name="connsiteX1886" fmla="*/ 1360086 w 5556537"/>
              <a:gd name="connsiteY1886" fmla="*/ 1778819 h 4978400"/>
              <a:gd name="connsiteX1887" fmla="*/ 1358496 w 5556537"/>
              <a:gd name="connsiteY1887" fmla="*/ 1781191 h 4978400"/>
              <a:gd name="connsiteX1888" fmla="*/ 1357702 w 5556537"/>
              <a:gd name="connsiteY1888" fmla="*/ 1781986 h 4978400"/>
              <a:gd name="connsiteX1889" fmla="*/ 1351343 w 5556537"/>
              <a:gd name="connsiteY1889" fmla="*/ 1781986 h 4978400"/>
              <a:gd name="connsiteX1890" fmla="*/ 1346574 w 5556537"/>
              <a:gd name="connsiteY1890" fmla="*/ 1783575 h 4978400"/>
              <a:gd name="connsiteX1891" fmla="*/ 1342613 w 5556537"/>
              <a:gd name="connsiteY1891" fmla="*/ 1785960 h 4978400"/>
              <a:gd name="connsiteX1892" fmla="*/ 1335459 w 5556537"/>
              <a:gd name="connsiteY1892" fmla="*/ 1793113 h 4978400"/>
              <a:gd name="connsiteX1893" fmla="*/ 1329100 w 5556537"/>
              <a:gd name="connsiteY1893" fmla="*/ 1800254 h 4978400"/>
              <a:gd name="connsiteX1894" fmla="*/ 1323550 w 5556537"/>
              <a:gd name="connsiteY1894" fmla="*/ 1807407 h 4978400"/>
              <a:gd name="connsiteX1895" fmla="*/ 1317191 w 5556537"/>
              <a:gd name="connsiteY1895" fmla="*/ 1815343 h 4978400"/>
              <a:gd name="connsiteX1896" fmla="*/ 1310050 w 5556537"/>
              <a:gd name="connsiteY1896" fmla="*/ 1820112 h 4978400"/>
              <a:gd name="connsiteX1897" fmla="*/ 1307666 w 5556537"/>
              <a:gd name="connsiteY1897" fmla="*/ 1822496 h 4978400"/>
              <a:gd name="connsiteX1898" fmla="*/ 1306871 w 5556537"/>
              <a:gd name="connsiteY1898" fmla="*/ 1824086 h 4978400"/>
              <a:gd name="connsiteX1899" fmla="*/ 1306076 w 5556537"/>
              <a:gd name="connsiteY1899" fmla="*/ 1825676 h 4978400"/>
              <a:gd name="connsiteX1900" fmla="*/ 1306871 w 5556537"/>
              <a:gd name="connsiteY1900" fmla="*/ 1828855 h 4978400"/>
              <a:gd name="connsiteX1901" fmla="*/ 1309256 w 5556537"/>
              <a:gd name="connsiteY1901" fmla="*/ 1830432 h 4978400"/>
              <a:gd name="connsiteX1902" fmla="*/ 1311627 w 5556537"/>
              <a:gd name="connsiteY1902" fmla="*/ 1831226 h 4978400"/>
              <a:gd name="connsiteX1903" fmla="*/ 1314012 w 5556537"/>
              <a:gd name="connsiteY1903" fmla="*/ 1831226 h 4978400"/>
              <a:gd name="connsiteX1904" fmla="*/ 1320370 w 5556537"/>
              <a:gd name="connsiteY1904" fmla="*/ 1829650 h 4978400"/>
              <a:gd name="connsiteX1905" fmla="*/ 1325934 w 5556537"/>
              <a:gd name="connsiteY1905" fmla="*/ 1827265 h 4978400"/>
              <a:gd name="connsiteX1906" fmla="*/ 1329100 w 5556537"/>
              <a:gd name="connsiteY1906" fmla="*/ 1824881 h 4978400"/>
              <a:gd name="connsiteX1907" fmla="*/ 1332280 w 5556537"/>
              <a:gd name="connsiteY1907" fmla="*/ 1822496 h 4978400"/>
              <a:gd name="connsiteX1908" fmla="*/ 1334664 w 5556537"/>
              <a:gd name="connsiteY1908" fmla="*/ 1820112 h 4978400"/>
              <a:gd name="connsiteX1909" fmla="*/ 1336254 w 5556537"/>
              <a:gd name="connsiteY1909" fmla="*/ 1818522 h 4978400"/>
              <a:gd name="connsiteX1910" fmla="*/ 1337844 w 5556537"/>
              <a:gd name="connsiteY1910" fmla="*/ 1817727 h 4978400"/>
              <a:gd name="connsiteX1911" fmla="*/ 1336254 w 5556537"/>
              <a:gd name="connsiteY1911" fmla="*/ 1821701 h 4978400"/>
              <a:gd name="connsiteX1912" fmla="*/ 1335459 w 5556537"/>
              <a:gd name="connsiteY1912" fmla="*/ 1824881 h 4978400"/>
              <a:gd name="connsiteX1913" fmla="*/ 1331485 w 5556537"/>
              <a:gd name="connsiteY1913" fmla="*/ 1831226 h 4978400"/>
              <a:gd name="connsiteX1914" fmla="*/ 1322755 w 5556537"/>
              <a:gd name="connsiteY1914" fmla="*/ 1847110 h 4978400"/>
              <a:gd name="connsiteX1915" fmla="*/ 1318781 w 5556537"/>
              <a:gd name="connsiteY1915" fmla="*/ 1854264 h 4978400"/>
              <a:gd name="connsiteX1916" fmla="*/ 1317191 w 5556537"/>
              <a:gd name="connsiteY1916" fmla="*/ 1857443 h 4978400"/>
              <a:gd name="connsiteX1917" fmla="*/ 1317191 w 5556537"/>
              <a:gd name="connsiteY1917" fmla="*/ 1859827 h 4978400"/>
              <a:gd name="connsiteX1918" fmla="*/ 1317986 w 5556537"/>
              <a:gd name="connsiteY1918" fmla="*/ 1861417 h 4978400"/>
              <a:gd name="connsiteX1919" fmla="*/ 1319575 w 5556537"/>
              <a:gd name="connsiteY1919" fmla="*/ 1863789 h 4978400"/>
              <a:gd name="connsiteX1920" fmla="*/ 1321165 w 5556537"/>
              <a:gd name="connsiteY1920" fmla="*/ 1865378 h 4978400"/>
              <a:gd name="connsiteX1921" fmla="*/ 1323550 w 5556537"/>
              <a:gd name="connsiteY1921" fmla="*/ 1864583 h 4978400"/>
              <a:gd name="connsiteX1922" fmla="*/ 1325934 w 5556537"/>
              <a:gd name="connsiteY1922" fmla="*/ 1863789 h 4978400"/>
              <a:gd name="connsiteX1923" fmla="*/ 1329895 w 5556537"/>
              <a:gd name="connsiteY1923" fmla="*/ 1859827 h 4978400"/>
              <a:gd name="connsiteX1924" fmla="*/ 1333075 w 5556537"/>
              <a:gd name="connsiteY1924" fmla="*/ 1855853 h 4978400"/>
              <a:gd name="connsiteX1925" fmla="*/ 1339433 w 5556537"/>
              <a:gd name="connsiteY1925" fmla="*/ 1846328 h 4978400"/>
              <a:gd name="connsiteX1926" fmla="*/ 1342613 w 5556537"/>
              <a:gd name="connsiteY1926" fmla="*/ 1841559 h 4978400"/>
              <a:gd name="connsiteX1927" fmla="*/ 1345779 w 5556537"/>
              <a:gd name="connsiteY1927" fmla="*/ 1838380 h 4978400"/>
              <a:gd name="connsiteX1928" fmla="*/ 1344997 w 5556537"/>
              <a:gd name="connsiteY1928" fmla="*/ 1842354 h 4978400"/>
              <a:gd name="connsiteX1929" fmla="*/ 1344202 w 5556537"/>
              <a:gd name="connsiteY1929" fmla="*/ 1847110 h 4978400"/>
              <a:gd name="connsiteX1930" fmla="*/ 1340228 w 5556537"/>
              <a:gd name="connsiteY1930" fmla="*/ 1856648 h 4978400"/>
              <a:gd name="connsiteX1931" fmla="*/ 1337049 w 5556537"/>
              <a:gd name="connsiteY1931" fmla="*/ 1865378 h 4978400"/>
              <a:gd name="connsiteX1932" fmla="*/ 1335459 w 5556537"/>
              <a:gd name="connsiteY1932" fmla="*/ 1870147 h 4978400"/>
              <a:gd name="connsiteX1933" fmla="*/ 1335459 w 5556537"/>
              <a:gd name="connsiteY1933" fmla="*/ 1874916 h 4978400"/>
              <a:gd name="connsiteX1934" fmla="*/ 1337049 w 5556537"/>
              <a:gd name="connsiteY1934" fmla="*/ 1877301 h 4978400"/>
              <a:gd name="connsiteX1935" fmla="*/ 1338639 w 5556537"/>
              <a:gd name="connsiteY1935" fmla="*/ 1878891 h 4978400"/>
              <a:gd name="connsiteX1936" fmla="*/ 1341023 w 5556537"/>
              <a:gd name="connsiteY1936" fmla="*/ 1879685 h 4978400"/>
              <a:gd name="connsiteX1937" fmla="*/ 1343408 w 5556537"/>
              <a:gd name="connsiteY1937" fmla="*/ 1878891 h 4978400"/>
              <a:gd name="connsiteX1938" fmla="*/ 1345779 w 5556537"/>
              <a:gd name="connsiteY1938" fmla="*/ 1877301 h 4978400"/>
              <a:gd name="connsiteX1939" fmla="*/ 1347369 w 5556537"/>
              <a:gd name="connsiteY1939" fmla="*/ 1874122 h 4978400"/>
              <a:gd name="connsiteX1940" fmla="*/ 1349753 w 5556537"/>
              <a:gd name="connsiteY1940" fmla="*/ 1869353 h 4978400"/>
              <a:gd name="connsiteX1941" fmla="*/ 1354522 w 5556537"/>
              <a:gd name="connsiteY1941" fmla="*/ 1857443 h 4978400"/>
              <a:gd name="connsiteX1942" fmla="*/ 1359291 w 5556537"/>
              <a:gd name="connsiteY1942" fmla="*/ 1844739 h 4978400"/>
              <a:gd name="connsiteX1943" fmla="*/ 1358496 w 5556537"/>
              <a:gd name="connsiteY1943" fmla="*/ 1855853 h 4978400"/>
              <a:gd name="connsiteX1944" fmla="*/ 1357702 w 5556537"/>
              <a:gd name="connsiteY1944" fmla="*/ 1866173 h 4978400"/>
              <a:gd name="connsiteX1945" fmla="*/ 1357702 w 5556537"/>
              <a:gd name="connsiteY1945" fmla="*/ 1871737 h 4978400"/>
              <a:gd name="connsiteX1946" fmla="*/ 1358496 w 5556537"/>
              <a:gd name="connsiteY1946" fmla="*/ 1874916 h 4978400"/>
              <a:gd name="connsiteX1947" fmla="*/ 1360086 w 5556537"/>
              <a:gd name="connsiteY1947" fmla="*/ 1877301 h 4978400"/>
              <a:gd name="connsiteX1948" fmla="*/ 1361676 w 5556537"/>
              <a:gd name="connsiteY1948" fmla="*/ 1878096 h 4978400"/>
              <a:gd name="connsiteX1949" fmla="*/ 1364047 w 5556537"/>
              <a:gd name="connsiteY1949" fmla="*/ 1878096 h 4978400"/>
              <a:gd name="connsiteX1950" fmla="*/ 1366432 w 5556537"/>
              <a:gd name="connsiteY1950" fmla="*/ 1877301 h 4978400"/>
              <a:gd name="connsiteX1951" fmla="*/ 1368021 w 5556537"/>
              <a:gd name="connsiteY1951" fmla="*/ 1875711 h 4978400"/>
              <a:gd name="connsiteX1952" fmla="*/ 1368816 w 5556537"/>
              <a:gd name="connsiteY1952" fmla="*/ 1871737 h 4978400"/>
              <a:gd name="connsiteX1953" fmla="*/ 1369611 w 5556537"/>
              <a:gd name="connsiteY1953" fmla="*/ 1868558 h 4978400"/>
              <a:gd name="connsiteX1954" fmla="*/ 1370406 w 5556537"/>
              <a:gd name="connsiteY1954" fmla="*/ 1860622 h 4978400"/>
              <a:gd name="connsiteX1955" fmla="*/ 1371201 w 5556537"/>
              <a:gd name="connsiteY1955" fmla="*/ 1849495 h 4978400"/>
              <a:gd name="connsiteX1956" fmla="*/ 1371996 w 5556537"/>
              <a:gd name="connsiteY1956" fmla="*/ 1845533 h 4978400"/>
              <a:gd name="connsiteX1957" fmla="*/ 1371996 w 5556537"/>
              <a:gd name="connsiteY1957" fmla="*/ 1843944 h 4978400"/>
              <a:gd name="connsiteX1958" fmla="*/ 1373585 w 5556537"/>
              <a:gd name="connsiteY1958" fmla="*/ 1842354 h 4978400"/>
              <a:gd name="connsiteX1959" fmla="*/ 1374380 w 5556537"/>
              <a:gd name="connsiteY1959" fmla="*/ 1844739 h 4978400"/>
              <a:gd name="connsiteX1960" fmla="*/ 1374380 w 5556537"/>
              <a:gd name="connsiteY1960" fmla="*/ 1847110 h 4978400"/>
              <a:gd name="connsiteX1961" fmla="*/ 1373585 w 5556537"/>
              <a:gd name="connsiteY1961" fmla="*/ 1852674 h 4978400"/>
              <a:gd name="connsiteX1962" fmla="*/ 1372790 w 5556537"/>
              <a:gd name="connsiteY1962" fmla="*/ 1859033 h 4978400"/>
              <a:gd name="connsiteX1963" fmla="*/ 1372790 w 5556537"/>
              <a:gd name="connsiteY1963" fmla="*/ 1864583 h 4978400"/>
              <a:gd name="connsiteX1964" fmla="*/ 1373585 w 5556537"/>
              <a:gd name="connsiteY1964" fmla="*/ 1867763 h 4978400"/>
              <a:gd name="connsiteX1965" fmla="*/ 1375970 w 5556537"/>
              <a:gd name="connsiteY1965" fmla="*/ 1870147 h 4978400"/>
              <a:gd name="connsiteX1966" fmla="*/ 1376765 w 5556537"/>
              <a:gd name="connsiteY1966" fmla="*/ 1870942 h 4978400"/>
              <a:gd name="connsiteX1967" fmla="*/ 1379149 w 5556537"/>
              <a:gd name="connsiteY1967" fmla="*/ 1870942 h 4978400"/>
              <a:gd name="connsiteX1968" fmla="*/ 1380726 w 5556537"/>
              <a:gd name="connsiteY1968" fmla="*/ 1870147 h 4978400"/>
              <a:gd name="connsiteX1969" fmla="*/ 1382316 w 5556537"/>
              <a:gd name="connsiteY1969" fmla="*/ 1867763 h 4978400"/>
              <a:gd name="connsiteX1970" fmla="*/ 1383110 w 5556537"/>
              <a:gd name="connsiteY1970" fmla="*/ 1865378 h 4978400"/>
              <a:gd name="connsiteX1971" fmla="*/ 1384700 w 5556537"/>
              <a:gd name="connsiteY1971" fmla="*/ 1860622 h 4978400"/>
              <a:gd name="connsiteX1972" fmla="*/ 1384700 w 5556537"/>
              <a:gd name="connsiteY1972" fmla="*/ 1849495 h 4978400"/>
              <a:gd name="connsiteX1973" fmla="*/ 1386290 w 5556537"/>
              <a:gd name="connsiteY1973" fmla="*/ 1834406 h 4978400"/>
              <a:gd name="connsiteX1974" fmla="*/ 1387085 w 5556537"/>
              <a:gd name="connsiteY1974" fmla="*/ 1831226 h 4978400"/>
              <a:gd name="connsiteX1975" fmla="*/ 1388674 w 5556537"/>
              <a:gd name="connsiteY1975" fmla="*/ 1828060 h 4978400"/>
              <a:gd name="connsiteX1976" fmla="*/ 1392648 w 5556537"/>
              <a:gd name="connsiteY1976" fmla="*/ 1816138 h 4978400"/>
              <a:gd name="connsiteX1977" fmla="*/ 1394238 w 5556537"/>
              <a:gd name="connsiteY1977" fmla="*/ 1809792 h 4978400"/>
              <a:gd name="connsiteX1978" fmla="*/ 1395033 w 5556537"/>
              <a:gd name="connsiteY1978" fmla="*/ 1803433 h 4978400"/>
              <a:gd name="connsiteX1979" fmla="*/ 1394238 w 5556537"/>
              <a:gd name="connsiteY1979" fmla="*/ 1799459 h 4978400"/>
              <a:gd name="connsiteX1980" fmla="*/ 1393443 w 5556537"/>
              <a:gd name="connsiteY1980" fmla="*/ 1796280 h 4978400"/>
              <a:gd name="connsiteX1981" fmla="*/ 1394238 w 5556537"/>
              <a:gd name="connsiteY1981" fmla="*/ 1793113 h 4978400"/>
              <a:gd name="connsiteX1982" fmla="*/ 1395828 w 5556537"/>
              <a:gd name="connsiteY1982" fmla="*/ 1790729 h 4978400"/>
              <a:gd name="connsiteX1983" fmla="*/ 1402173 w 5556537"/>
              <a:gd name="connsiteY1983" fmla="*/ 1775640 h 4978400"/>
              <a:gd name="connsiteX1984" fmla="*/ 1409327 w 5556537"/>
              <a:gd name="connsiteY1984" fmla="*/ 1761346 h 4978400"/>
              <a:gd name="connsiteX1985" fmla="*/ 1426800 w 5556537"/>
              <a:gd name="connsiteY1985" fmla="*/ 1727194 h 4978400"/>
              <a:gd name="connsiteX1986" fmla="*/ 1434736 w 5556537"/>
              <a:gd name="connsiteY1986" fmla="*/ 1709721 h 4978400"/>
              <a:gd name="connsiteX1987" fmla="*/ 1441094 w 5556537"/>
              <a:gd name="connsiteY1987" fmla="*/ 1692247 h 4978400"/>
              <a:gd name="connsiteX1988" fmla="*/ 1444274 w 5556537"/>
              <a:gd name="connsiteY1988" fmla="*/ 1681914 h 4978400"/>
              <a:gd name="connsiteX1989" fmla="*/ 1445863 w 5556537"/>
              <a:gd name="connsiteY1989" fmla="*/ 1672389 h 4978400"/>
              <a:gd name="connsiteX1990" fmla="*/ 1450619 w 5556537"/>
              <a:gd name="connsiteY1990" fmla="*/ 1652531 h 4978400"/>
              <a:gd name="connsiteX1991" fmla="*/ 1456183 w 5556537"/>
              <a:gd name="connsiteY1991" fmla="*/ 1635058 h 4978400"/>
              <a:gd name="connsiteX1992" fmla="*/ 1462542 w 5556537"/>
              <a:gd name="connsiteY1992" fmla="*/ 1617585 h 4978400"/>
              <a:gd name="connsiteX1993" fmla="*/ 1467298 w 5556537"/>
              <a:gd name="connsiteY1993" fmla="*/ 1636648 h 4978400"/>
              <a:gd name="connsiteX1994" fmla="*/ 1469682 w 5556537"/>
              <a:gd name="connsiteY1994" fmla="*/ 1643801 h 4978400"/>
              <a:gd name="connsiteX1995" fmla="*/ 1471272 w 5556537"/>
              <a:gd name="connsiteY1995" fmla="*/ 1651736 h 4978400"/>
              <a:gd name="connsiteX1996" fmla="*/ 1471272 w 5556537"/>
              <a:gd name="connsiteY1996" fmla="*/ 1660480 h 4978400"/>
              <a:gd name="connsiteX1997" fmla="*/ 1471272 w 5556537"/>
              <a:gd name="connsiteY1997" fmla="*/ 1669210 h 4978400"/>
              <a:gd name="connsiteX1998" fmla="*/ 1470477 w 5556537"/>
              <a:gd name="connsiteY1998" fmla="*/ 1696208 h 4978400"/>
              <a:gd name="connsiteX1999" fmla="*/ 1470477 w 5556537"/>
              <a:gd name="connsiteY1999" fmla="*/ 1703362 h 4978400"/>
              <a:gd name="connsiteX2000" fmla="*/ 1470477 w 5556537"/>
              <a:gd name="connsiteY2000" fmla="*/ 1711310 h 4978400"/>
              <a:gd name="connsiteX2001" fmla="*/ 1471272 w 5556537"/>
              <a:gd name="connsiteY2001" fmla="*/ 1714477 h 4978400"/>
              <a:gd name="connsiteX2002" fmla="*/ 1472862 w 5556537"/>
              <a:gd name="connsiteY2002" fmla="*/ 1717656 h 4978400"/>
              <a:gd name="connsiteX2003" fmla="*/ 1472862 w 5556537"/>
              <a:gd name="connsiteY2003" fmla="*/ 1720835 h 4978400"/>
              <a:gd name="connsiteX2004" fmla="*/ 1472862 w 5556537"/>
              <a:gd name="connsiteY2004" fmla="*/ 1724015 h 4978400"/>
              <a:gd name="connsiteX2005" fmla="*/ 1471272 w 5556537"/>
              <a:gd name="connsiteY2005" fmla="*/ 1731155 h 4978400"/>
              <a:gd name="connsiteX2006" fmla="*/ 1466503 w 5556537"/>
              <a:gd name="connsiteY2006" fmla="*/ 1758166 h 4978400"/>
              <a:gd name="connsiteX2007" fmla="*/ 1464926 w 5556537"/>
              <a:gd name="connsiteY2007" fmla="*/ 1771666 h 4978400"/>
              <a:gd name="connsiteX2008" fmla="*/ 1464132 w 5556537"/>
              <a:gd name="connsiteY2008" fmla="*/ 1785165 h 4978400"/>
              <a:gd name="connsiteX2009" fmla="*/ 1463337 w 5556537"/>
              <a:gd name="connsiteY2009" fmla="*/ 1812971 h 4978400"/>
              <a:gd name="connsiteX2010" fmla="*/ 1464132 w 5556537"/>
              <a:gd name="connsiteY2010" fmla="*/ 1840764 h 4978400"/>
              <a:gd name="connsiteX2011" fmla="*/ 1465708 w 5556537"/>
              <a:gd name="connsiteY2011" fmla="*/ 1867763 h 4978400"/>
              <a:gd name="connsiteX2012" fmla="*/ 1468093 w 5556537"/>
              <a:gd name="connsiteY2012" fmla="*/ 1895569 h 4978400"/>
              <a:gd name="connsiteX2013" fmla="*/ 1472067 w 5556537"/>
              <a:gd name="connsiteY2013" fmla="*/ 1922568 h 4978400"/>
              <a:gd name="connsiteX2014" fmla="*/ 1476836 w 5556537"/>
              <a:gd name="connsiteY2014" fmla="*/ 1948771 h 4978400"/>
              <a:gd name="connsiteX2015" fmla="*/ 1483182 w 5556537"/>
              <a:gd name="connsiteY2015" fmla="*/ 1975783 h 4978400"/>
              <a:gd name="connsiteX2016" fmla="*/ 1489540 w 5556537"/>
              <a:gd name="connsiteY2016" fmla="*/ 1998025 h 4978400"/>
              <a:gd name="connsiteX2017" fmla="*/ 1491925 w 5556537"/>
              <a:gd name="connsiteY2017" fmla="*/ 2009934 h 4978400"/>
              <a:gd name="connsiteX2018" fmla="*/ 1492720 w 5556537"/>
              <a:gd name="connsiteY2018" fmla="*/ 2021844 h 4978400"/>
              <a:gd name="connsiteX2019" fmla="*/ 1491925 w 5556537"/>
              <a:gd name="connsiteY2019" fmla="*/ 2031382 h 4978400"/>
              <a:gd name="connsiteX2020" fmla="*/ 1491130 w 5556537"/>
              <a:gd name="connsiteY2020" fmla="*/ 2041702 h 4978400"/>
              <a:gd name="connsiteX2021" fmla="*/ 1486361 w 5556537"/>
              <a:gd name="connsiteY2021" fmla="*/ 2060765 h 4978400"/>
              <a:gd name="connsiteX2022" fmla="*/ 1483976 w 5556537"/>
              <a:gd name="connsiteY2022" fmla="*/ 2074264 h 4978400"/>
              <a:gd name="connsiteX2023" fmla="*/ 1482387 w 5556537"/>
              <a:gd name="connsiteY2023" fmla="*/ 2087763 h 4978400"/>
              <a:gd name="connsiteX2024" fmla="*/ 1481605 w 5556537"/>
              <a:gd name="connsiteY2024" fmla="*/ 2101263 h 4978400"/>
              <a:gd name="connsiteX2025" fmla="*/ 1482387 w 5556537"/>
              <a:gd name="connsiteY2025" fmla="*/ 2114775 h 4978400"/>
              <a:gd name="connsiteX2026" fmla="*/ 1484771 w 5556537"/>
              <a:gd name="connsiteY2026" fmla="*/ 2128274 h 4978400"/>
              <a:gd name="connsiteX2027" fmla="*/ 1487156 w 5556537"/>
              <a:gd name="connsiteY2027" fmla="*/ 2140978 h 4978400"/>
              <a:gd name="connsiteX2028" fmla="*/ 1495104 w 5556537"/>
              <a:gd name="connsiteY2028" fmla="*/ 2166400 h 4978400"/>
              <a:gd name="connsiteX2029" fmla="*/ 1509398 w 5556537"/>
              <a:gd name="connsiteY2029" fmla="*/ 2214846 h 4978400"/>
              <a:gd name="connsiteX2030" fmla="*/ 1514962 w 5556537"/>
              <a:gd name="connsiteY2030" fmla="*/ 2233909 h 4978400"/>
              <a:gd name="connsiteX2031" fmla="*/ 1520513 w 5556537"/>
              <a:gd name="connsiteY2031" fmla="*/ 2252959 h 4978400"/>
              <a:gd name="connsiteX2032" fmla="*/ 1522103 w 5556537"/>
              <a:gd name="connsiteY2032" fmla="*/ 2259318 h 4978400"/>
              <a:gd name="connsiteX2033" fmla="*/ 1522897 w 5556537"/>
              <a:gd name="connsiteY2033" fmla="*/ 2263292 h 4978400"/>
              <a:gd name="connsiteX2034" fmla="*/ 1522897 w 5556537"/>
              <a:gd name="connsiteY2034" fmla="*/ 2266471 h 4978400"/>
              <a:gd name="connsiteX2035" fmla="*/ 1521308 w 5556537"/>
              <a:gd name="connsiteY2035" fmla="*/ 2272022 h 4978400"/>
              <a:gd name="connsiteX2036" fmla="*/ 1518923 w 5556537"/>
              <a:gd name="connsiteY2036" fmla="*/ 2277586 h 4978400"/>
              <a:gd name="connsiteX2037" fmla="*/ 1512578 w 5556537"/>
              <a:gd name="connsiteY2037" fmla="*/ 2287111 h 4978400"/>
              <a:gd name="connsiteX2038" fmla="*/ 1507014 w 5556537"/>
              <a:gd name="connsiteY2038" fmla="*/ 2296649 h 4978400"/>
              <a:gd name="connsiteX2039" fmla="*/ 1503040 w 5556537"/>
              <a:gd name="connsiteY2039" fmla="*/ 2300623 h 4978400"/>
              <a:gd name="connsiteX2040" fmla="*/ 1499078 w 5556537"/>
              <a:gd name="connsiteY2040" fmla="*/ 2303790 h 4978400"/>
              <a:gd name="connsiteX2041" fmla="*/ 1495899 w 5556537"/>
              <a:gd name="connsiteY2041" fmla="*/ 2306174 h 4978400"/>
              <a:gd name="connsiteX2042" fmla="*/ 1493515 w 5556537"/>
              <a:gd name="connsiteY2042" fmla="*/ 2308559 h 4978400"/>
              <a:gd name="connsiteX2043" fmla="*/ 1493515 w 5556537"/>
              <a:gd name="connsiteY2043" fmla="*/ 2310943 h 4978400"/>
              <a:gd name="connsiteX2044" fmla="*/ 1494309 w 5556537"/>
              <a:gd name="connsiteY2044" fmla="*/ 2313328 h 4978400"/>
              <a:gd name="connsiteX2045" fmla="*/ 1495899 w 5556537"/>
              <a:gd name="connsiteY2045" fmla="*/ 2314917 h 4978400"/>
              <a:gd name="connsiteX2046" fmla="*/ 1498284 w 5556537"/>
              <a:gd name="connsiteY2046" fmla="*/ 2316507 h 4978400"/>
              <a:gd name="connsiteX2047" fmla="*/ 1503040 w 5556537"/>
              <a:gd name="connsiteY2047" fmla="*/ 2318097 h 4978400"/>
              <a:gd name="connsiteX2048" fmla="*/ 1507809 w 5556537"/>
              <a:gd name="connsiteY2048" fmla="*/ 2318892 h 4978400"/>
              <a:gd name="connsiteX2049" fmla="*/ 1514962 w 5556537"/>
              <a:gd name="connsiteY2049" fmla="*/ 2320468 h 4978400"/>
              <a:gd name="connsiteX2050" fmla="*/ 1522103 w 5556537"/>
              <a:gd name="connsiteY2050" fmla="*/ 2321263 h 4978400"/>
              <a:gd name="connsiteX2051" fmla="*/ 1527666 w 5556537"/>
              <a:gd name="connsiteY2051" fmla="*/ 2321263 h 4978400"/>
              <a:gd name="connsiteX2052" fmla="*/ 1533230 w 5556537"/>
              <a:gd name="connsiteY2052" fmla="*/ 2320468 h 4978400"/>
              <a:gd name="connsiteX2053" fmla="*/ 1534807 w 5556537"/>
              <a:gd name="connsiteY2053" fmla="*/ 2320468 h 4978400"/>
              <a:gd name="connsiteX2054" fmla="*/ 1536397 w 5556537"/>
              <a:gd name="connsiteY2054" fmla="*/ 2322853 h 4978400"/>
              <a:gd name="connsiteX2055" fmla="*/ 1539576 w 5556537"/>
              <a:gd name="connsiteY2055" fmla="*/ 2324443 h 4978400"/>
              <a:gd name="connsiteX2056" fmla="*/ 1542755 w 5556537"/>
              <a:gd name="connsiteY2056" fmla="*/ 2325237 h 4978400"/>
              <a:gd name="connsiteX2057" fmla="*/ 1548319 w 5556537"/>
              <a:gd name="connsiteY2057" fmla="*/ 2326032 h 4978400"/>
              <a:gd name="connsiteX2058" fmla="*/ 1553075 w 5556537"/>
              <a:gd name="connsiteY2058" fmla="*/ 2324443 h 4978400"/>
              <a:gd name="connsiteX2059" fmla="*/ 1555460 w 5556537"/>
              <a:gd name="connsiteY2059" fmla="*/ 2323648 h 4978400"/>
              <a:gd name="connsiteX2060" fmla="*/ 1557844 w 5556537"/>
              <a:gd name="connsiteY2060" fmla="*/ 2322058 h 4978400"/>
              <a:gd name="connsiteX2061" fmla="*/ 1559434 w 5556537"/>
              <a:gd name="connsiteY2061" fmla="*/ 2319687 h 4978400"/>
              <a:gd name="connsiteX2062" fmla="*/ 1560229 w 5556537"/>
              <a:gd name="connsiteY2062" fmla="*/ 2317302 h 4978400"/>
              <a:gd name="connsiteX2063" fmla="*/ 1562613 w 5556537"/>
              <a:gd name="connsiteY2063" fmla="*/ 2320468 h 4978400"/>
              <a:gd name="connsiteX2064" fmla="*/ 1564998 w 5556537"/>
              <a:gd name="connsiteY2064" fmla="*/ 2323648 h 4978400"/>
              <a:gd name="connsiteX2065" fmla="*/ 1568164 w 5556537"/>
              <a:gd name="connsiteY2065" fmla="*/ 2325237 h 4978400"/>
              <a:gd name="connsiteX2066" fmla="*/ 1572138 w 5556537"/>
              <a:gd name="connsiteY2066" fmla="*/ 2326032 h 4978400"/>
              <a:gd name="connsiteX2067" fmla="*/ 1576112 w 5556537"/>
              <a:gd name="connsiteY2067" fmla="*/ 2326032 h 4978400"/>
              <a:gd name="connsiteX2068" fmla="*/ 1580881 w 5556537"/>
              <a:gd name="connsiteY2068" fmla="*/ 2325237 h 4978400"/>
              <a:gd name="connsiteX2069" fmla="*/ 1584061 w 5556537"/>
              <a:gd name="connsiteY2069" fmla="*/ 2322853 h 4978400"/>
              <a:gd name="connsiteX2070" fmla="*/ 1585637 w 5556537"/>
              <a:gd name="connsiteY2070" fmla="*/ 2321263 h 4978400"/>
              <a:gd name="connsiteX2071" fmla="*/ 1586432 w 5556537"/>
              <a:gd name="connsiteY2071" fmla="*/ 2319687 h 4978400"/>
              <a:gd name="connsiteX2072" fmla="*/ 1588817 w 5556537"/>
              <a:gd name="connsiteY2072" fmla="*/ 2320468 h 4978400"/>
              <a:gd name="connsiteX2073" fmla="*/ 1591996 w 5556537"/>
              <a:gd name="connsiteY2073" fmla="*/ 2321263 h 4978400"/>
              <a:gd name="connsiteX2074" fmla="*/ 1597560 w 5556537"/>
              <a:gd name="connsiteY2074" fmla="*/ 2321263 h 4978400"/>
              <a:gd name="connsiteX2075" fmla="*/ 1603906 w 5556537"/>
              <a:gd name="connsiteY2075" fmla="*/ 2320468 h 4978400"/>
              <a:gd name="connsiteX2076" fmla="*/ 1609470 w 5556537"/>
              <a:gd name="connsiteY2076" fmla="*/ 2319687 h 4978400"/>
              <a:gd name="connsiteX2077" fmla="*/ 1620584 w 5556537"/>
              <a:gd name="connsiteY2077" fmla="*/ 2317302 h 4978400"/>
              <a:gd name="connsiteX2078" fmla="*/ 1622174 w 5556537"/>
              <a:gd name="connsiteY2078" fmla="*/ 2316507 h 4978400"/>
              <a:gd name="connsiteX2079" fmla="*/ 1624558 w 5556537"/>
              <a:gd name="connsiteY2079" fmla="*/ 2315712 h 4978400"/>
              <a:gd name="connsiteX2080" fmla="*/ 1626148 w 5556537"/>
              <a:gd name="connsiteY2080" fmla="*/ 2314123 h 4978400"/>
              <a:gd name="connsiteX2081" fmla="*/ 1627738 w 5556537"/>
              <a:gd name="connsiteY2081" fmla="*/ 2311738 h 4978400"/>
              <a:gd name="connsiteX2082" fmla="*/ 1627738 w 5556537"/>
              <a:gd name="connsiteY2082" fmla="*/ 2309354 h 4978400"/>
              <a:gd name="connsiteX2083" fmla="*/ 1626943 w 5556537"/>
              <a:gd name="connsiteY2083" fmla="*/ 2307764 h 4978400"/>
              <a:gd name="connsiteX2084" fmla="*/ 1623764 w 5556537"/>
              <a:gd name="connsiteY2084" fmla="*/ 2305379 h 4978400"/>
              <a:gd name="connsiteX2085" fmla="*/ 1617418 w 5556537"/>
              <a:gd name="connsiteY2085" fmla="*/ 2299829 h 4978400"/>
              <a:gd name="connsiteX2086" fmla="*/ 1613444 w 5556537"/>
              <a:gd name="connsiteY2086" fmla="*/ 2295854 h 4978400"/>
              <a:gd name="connsiteX2087" fmla="*/ 1610264 w 5556537"/>
              <a:gd name="connsiteY2087" fmla="*/ 2290291 h 4978400"/>
              <a:gd name="connsiteX2088" fmla="*/ 1603906 w 5556537"/>
              <a:gd name="connsiteY2088" fmla="*/ 2279971 h 4978400"/>
              <a:gd name="connsiteX2089" fmla="*/ 1599945 w 5556537"/>
              <a:gd name="connsiteY2089" fmla="*/ 2271227 h 4978400"/>
              <a:gd name="connsiteX2090" fmla="*/ 1598355 w 5556537"/>
              <a:gd name="connsiteY2090" fmla="*/ 2266471 h 4978400"/>
              <a:gd name="connsiteX2091" fmla="*/ 1598355 w 5556537"/>
              <a:gd name="connsiteY2091" fmla="*/ 2261702 h 4978400"/>
              <a:gd name="connsiteX2092" fmla="*/ 1599945 w 5556537"/>
              <a:gd name="connsiteY2092" fmla="*/ 2253754 h 4978400"/>
              <a:gd name="connsiteX2093" fmla="*/ 1602316 w 5556537"/>
              <a:gd name="connsiteY2093" fmla="*/ 2245819 h 4978400"/>
              <a:gd name="connsiteX2094" fmla="*/ 1611854 w 5556537"/>
              <a:gd name="connsiteY2094" fmla="*/ 2213256 h 4978400"/>
              <a:gd name="connsiteX2095" fmla="*/ 1626148 w 5556537"/>
              <a:gd name="connsiteY2095" fmla="*/ 2165605 h 4978400"/>
              <a:gd name="connsiteX2096" fmla="*/ 1633302 w 5556537"/>
              <a:gd name="connsiteY2096" fmla="*/ 2140184 h 4978400"/>
              <a:gd name="connsiteX2097" fmla="*/ 1636468 w 5556537"/>
              <a:gd name="connsiteY2097" fmla="*/ 2127479 h 4978400"/>
              <a:gd name="connsiteX2098" fmla="*/ 1638852 w 5556537"/>
              <a:gd name="connsiteY2098" fmla="*/ 2113980 h 4978400"/>
              <a:gd name="connsiteX2099" fmla="*/ 1639647 w 5556537"/>
              <a:gd name="connsiteY2099" fmla="*/ 2101263 h 4978400"/>
              <a:gd name="connsiteX2100" fmla="*/ 1638852 w 5556537"/>
              <a:gd name="connsiteY2100" fmla="*/ 2087763 h 4978400"/>
              <a:gd name="connsiteX2101" fmla="*/ 1637263 w 5556537"/>
              <a:gd name="connsiteY2101" fmla="*/ 2075059 h 4978400"/>
              <a:gd name="connsiteX2102" fmla="*/ 1634096 w 5556537"/>
              <a:gd name="connsiteY2102" fmla="*/ 2062355 h 4978400"/>
              <a:gd name="connsiteX2103" fmla="*/ 1630122 w 5556537"/>
              <a:gd name="connsiteY2103" fmla="*/ 2041702 h 4978400"/>
              <a:gd name="connsiteX2104" fmla="*/ 1628533 w 5556537"/>
              <a:gd name="connsiteY2104" fmla="*/ 2032177 h 4978400"/>
              <a:gd name="connsiteX2105" fmla="*/ 1628533 w 5556537"/>
              <a:gd name="connsiteY2105" fmla="*/ 2021844 h 4978400"/>
              <a:gd name="connsiteX2106" fmla="*/ 1629327 w 5556537"/>
              <a:gd name="connsiteY2106" fmla="*/ 2010729 h 4978400"/>
              <a:gd name="connsiteX2107" fmla="*/ 1630917 w 5556537"/>
              <a:gd name="connsiteY2107" fmla="*/ 1999602 h 4978400"/>
              <a:gd name="connsiteX2108" fmla="*/ 1636468 w 5556537"/>
              <a:gd name="connsiteY2108" fmla="*/ 1977372 h 4978400"/>
              <a:gd name="connsiteX2109" fmla="*/ 1642827 w 5556537"/>
              <a:gd name="connsiteY2109" fmla="*/ 1951950 h 4978400"/>
              <a:gd name="connsiteX2110" fmla="*/ 1648391 w 5556537"/>
              <a:gd name="connsiteY2110" fmla="*/ 1926542 h 4978400"/>
              <a:gd name="connsiteX2111" fmla="*/ 1651570 w 5556537"/>
              <a:gd name="connsiteY2111" fmla="*/ 1900325 h 4978400"/>
              <a:gd name="connsiteX2112" fmla="*/ 1654736 w 5556537"/>
              <a:gd name="connsiteY2112" fmla="*/ 1874122 h 4978400"/>
              <a:gd name="connsiteX2113" fmla="*/ 1656326 w 5556537"/>
              <a:gd name="connsiteY2113" fmla="*/ 1847110 h 4978400"/>
              <a:gd name="connsiteX2114" fmla="*/ 1657121 w 5556537"/>
              <a:gd name="connsiteY2114" fmla="*/ 1820112 h 4978400"/>
              <a:gd name="connsiteX2115" fmla="*/ 1657121 w 5556537"/>
              <a:gd name="connsiteY2115" fmla="*/ 1793908 h 4978400"/>
              <a:gd name="connsiteX2116" fmla="*/ 1656326 w 5556537"/>
              <a:gd name="connsiteY2116" fmla="*/ 1780396 h 4978400"/>
              <a:gd name="connsiteX2117" fmla="*/ 1655531 w 5556537"/>
              <a:gd name="connsiteY2117" fmla="*/ 1767692 h 4978400"/>
              <a:gd name="connsiteX2118" fmla="*/ 1650775 w 5556537"/>
              <a:gd name="connsiteY2118" fmla="*/ 1742283 h 4978400"/>
              <a:gd name="connsiteX2119" fmla="*/ 1648391 w 5556537"/>
              <a:gd name="connsiteY2119" fmla="*/ 1728771 h 4978400"/>
              <a:gd name="connsiteX2120" fmla="*/ 1646801 w 5556537"/>
              <a:gd name="connsiteY2120" fmla="*/ 1722425 h 4978400"/>
              <a:gd name="connsiteX2121" fmla="*/ 1646006 w 5556537"/>
              <a:gd name="connsiteY2121" fmla="*/ 1719246 h 4978400"/>
              <a:gd name="connsiteX2122" fmla="*/ 1646801 w 5556537"/>
              <a:gd name="connsiteY2122" fmla="*/ 1716066 h 4978400"/>
              <a:gd name="connsiteX2123" fmla="*/ 1647596 w 5556537"/>
              <a:gd name="connsiteY2123" fmla="*/ 1710515 h 4978400"/>
              <a:gd name="connsiteX2124" fmla="*/ 1647596 w 5556537"/>
              <a:gd name="connsiteY2124" fmla="*/ 1705746 h 4978400"/>
              <a:gd name="connsiteX2125" fmla="*/ 1646801 w 5556537"/>
              <a:gd name="connsiteY2125" fmla="*/ 1695413 h 4978400"/>
              <a:gd name="connsiteX2126" fmla="*/ 1646801 w 5556537"/>
              <a:gd name="connsiteY2126" fmla="*/ 1655711 h 4978400"/>
              <a:gd name="connsiteX2127" fmla="*/ 1647596 w 5556537"/>
              <a:gd name="connsiteY2127" fmla="*/ 1649352 h 4978400"/>
              <a:gd name="connsiteX2128" fmla="*/ 1649185 w 5556537"/>
              <a:gd name="connsiteY2128" fmla="*/ 1643801 h 4978400"/>
              <a:gd name="connsiteX2129" fmla="*/ 1656326 w 5556537"/>
              <a:gd name="connsiteY2129" fmla="*/ 1619969 h 4978400"/>
              <a:gd name="connsiteX2130" fmla="*/ 1657916 w 5556537"/>
              <a:gd name="connsiteY2130" fmla="*/ 1615200 h 4978400"/>
              <a:gd name="connsiteX2131" fmla="*/ 1662685 w 5556537"/>
              <a:gd name="connsiteY2131" fmla="*/ 1629494 h 4978400"/>
              <a:gd name="connsiteX2132" fmla="*/ 1667454 w 5556537"/>
              <a:gd name="connsiteY2132" fmla="*/ 1643801 h 4978400"/>
              <a:gd name="connsiteX2133" fmla="*/ 1669838 w 5556537"/>
              <a:gd name="connsiteY2133" fmla="*/ 1652531 h 4978400"/>
              <a:gd name="connsiteX2134" fmla="*/ 1672210 w 5556537"/>
              <a:gd name="connsiteY2134" fmla="*/ 1661261 h 4978400"/>
              <a:gd name="connsiteX2135" fmla="*/ 1676184 w 5556537"/>
              <a:gd name="connsiteY2135" fmla="*/ 1679530 h 4978400"/>
              <a:gd name="connsiteX2136" fmla="*/ 1678568 w 5556537"/>
              <a:gd name="connsiteY2136" fmla="*/ 1688273 h 4978400"/>
              <a:gd name="connsiteX2137" fmla="*/ 1681748 w 5556537"/>
              <a:gd name="connsiteY2137" fmla="*/ 1697798 h 4978400"/>
              <a:gd name="connsiteX2138" fmla="*/ 1688888 w 5556537"/>
              <a:gd name="connsiteY2138" fmla="*/ 1715271 h 4978400"/>
              <a:gd name="connsiteX2139" fmla="*/ 1696837 w 5556537"/>
              <a:gd name="connsiteY2139" fmla="*/ 1732745 h 4978400"/>
              <a:gd name="connsiteX2140" fmla="*/ 1705567 w 5556537"/>
              <a:gd name="connsiteY2140" fmla="*/ 1750218 h 4978400"/>
              <a:gd name="connsiteX2141" fmla="*/ 1713515 w 5556537"/>
              <a:gd name="connsiteY2141" fmla="*/ 1766102 h 4978400"/>
              <a:gd name="connsiteX2142" fmla="*/ 1721450 w 5556537"/>
              <a:gd name="connsiteY2142" fmla="*/ 1782780 h 4978400"/>
              <a:gd name="connsiteX2143" fmla="*/ 1724630 w 5556537"/>
              <a:gd name="connsiteY2143" fmla="*/ 1789139 h 4978400"/>
              <a:gd name="connsiteX2144" fmla="*/ 1727014 w 5556537"/>
              <a:gd name="connsiteY2144" fmla="*/ 1795498 h 4978400"/>
              <a:gd name="connsiteX2145" fmla="*/ 1727014 w 5556537"/>
              <a:gd name="connsiteY2145" fmla="*/ 1797869 h 4978400"/>
              <a:gd name="connsiteX2146" fmla="*/ 1726219 w 5556537"/>
              <a:gd name="connsiteY2146" fmla="*/ 1801049 h 4978400"/>
              <a:gd name="connsiteX2147" fmla="*/ 1726219 w 5556537"/>
              <a:gd name="connsiteY2147" fmla="*/ 1804228 h 4978400"/>
              <a:gd name="connsiteX2148" fmla="*/ 1726219 w 5556537"/>
              <a:gd name="connsiteY2148" fmla="*/ 1808202 h 4978400"/>
              <a:gd name="connsiteX2149" fmla="*/ 1727809 w 5556537"/>
              <a:gd name="connsiteY2149" fmla="*/ 1813753 h 4978400"/>
              <a:gd name="connsiteX2150" fmla="*/ 1729399 w 5556537"/>
              <a:gd name="connsiteY2150" fmla="*/ 1820112 h 4978400"/>
              <a:gd name="connsiteX2151" fmla="*/ 1733373 w 5556537"/>
              <a:gd name="connsiteY2151" fmla="*/ 1831226 h 4978400"/>
              <a:gd name="connsiteX2152" fmla="*/ 1734168 w 5556537"/>
              <a:gd name="connsiteY2152" fmla="*/ 1835995 h 4978400"/>
              <a:gd name="connsiteX2153" fmla="*/ 1734963 w 5556537"/>
              <a:gd name="connsiteY2153" fmla="*/ 1840764 h 4978400"/>
              <a:gd name="connsiteX2154" fmla="*/ 1735757 w 5556537"/>
              <a:gd name="connsiteY2154" fmla="*/ 1855058 h 4978400"/>
              <a:gd name="connsiteX2155" fmla="*/ 1736552 w 5556537"/>
              <a:gd name="connsiteY2155" fmla="*/ 1860622 h 4978400"/>
              <a:gd name="connsiteX2156" fmla="*/ 1738142 w 5556537"/>
              <a:gd name="connsiteY2156" fmla="*/ 1866173 h 4978400"/>
              <a:gd name="connsiteX2157" fmla="*/ 1739719 w 5556537"/>
              <a:gd name="connsiteY2157" fmla="*/ 1869353 h 4978400"/>
              <a:gd name="connsiteX2158" fmla="*/ 1742103 w 5556537"/>
              <a:gd name="connsiteY2158" fmla="*/ 1870942 h 4978400"/>
              <a:gd name="connsiteX2159" fmla="*/ 1744488 w 5556537"/>
              <a:gd name="connsiteY2159" fmla="*/ 1870942 h 4978400"/>
              <a:gd name="connsiteX2160" fmla="*/ 1746077 w 5556537"/>
              <a:gd name="connsiteY2160" fmla="*/ 1869353 h 4978400"/>
              <a:gd name="connsiteX2161" fmla="*/ 1746872 w 5556537"/>
              <a:gd name="connsiteY2161" fmla="*/ 1867763 h 4978400"/>
              <a:gd name="connsiteX2162" fmla="*/ 1747667 w 5556537"/>
              <a:gd name="connsiteY2162" fmla="*/ 1864583 h 4978400"/>
              <a:gd name="connsiteX2163" fmla="*/ 1748462 w 5556537"/>
              <a:gd name="connsiteY2163" fmla="*/ 1861417 h 4978400"/>
              <a:gd name="connsiteX2164" fmla="*/ 1747667 w 5556537"/>
              <a:gd name="connsiteY2164" fmla="*/ 1854264 h 4978400"/>
              <a:gd name="connsiteX2165" fmla="*/ 1746872 w 5556537"/>
              <a:gd name="connsiteY2165" fmla="*/ 1847905 h 4978400"/>
              <a:gd name="connsiteX2166" fmla="*/ 1746872 w 5556537"/>
              <a:gd name="connsiteY2166" fmla="*/ 1844739 h 4978400"/>
              <a:gd name="connsiteX2167" fmla="*/ 1746872 w 5556537"/>
              <a:gd name="connsiteY2167" fmla="*/ 1843944 h 4978400"/>
              <a:gd name="connsiteX2168" fmla="*/ 1747667 w 5556537"/>
              <a:gd name="connsiteY2168" fmla="*/ 1842354 h 4978400"/>
              <a:gd name="connsiteX2169" fmla="*/ 1748462 w 5556537"/>
              <a:gd name="connsiteY2169" fmla="*/ 1843944 h 4978400"/>
              <a:gd name="connsiteX2170" fmla="*/ 1749257 w 5556537"/>
              <a:gd name="connsiteY2170" fmla="*/ 1845533 h 4978400"/>
              <a:gd name="connsiteX2171" fmla="*/ 1749257 w 5556537"/>
              <a:gd name="connsiteY2171" fmla="*/ 1849495 h 4978400"/>
              <a:gd name="connsiteX2172" fmla="*/ 1750846 w 5556537"/>
              <a:gd name="connsiteY2172" fmla="*/ 1860622 h 4978400"/>
              <a:gd name="connsiteX2173" fmla="*/ 1750846 w 5556537"/>
              <a:gd name="connsiteY2173" fmla="*/ 1868558 h 4978400"/>
              <a:gd name="connsiteX2174" fmla="*/ 1751641 w 5556537"/>
              <a:gd name="connsiteY2174" fmla="*/ 1871737 h 4978400"/>
              <a:gd name="connsiteX2175" fmla="*/ 1753231 w 5556537"/>
              <a:gd name="connsiteY2175" fmla="*/ 1875711 h 4978400"/>
              <a:gd name="connsiteX2176" fmla="*/ 1754821 w 5556537"/>
              <a:gd name="connsiteY2176" fmla="*/ 1877301 h 4978400"/>
              <a:gd name="connsiteX2177" fmla="*/ 1756397 w 5556537"/>
              <a:gd name="connsiteY2177" fmla="*/ 1878096 h 4978400"/>
              <a:gd name="connsiteX2178" fmla="*/ 1758782 w 5556537"/>
              <a:gd name="connsiteY2178" fmla="*/ 1878096 h 4978400"/>
              <a:gd name="connsiteX2179" fmla="*/ 1760371 w 5556537"/>
              <a:gd name="connsiteY2179" fmla="*/ 1877301 h 4978400"/>
              <a:gd name="connsiteX2180" fmla="*/ 1761961 w 5556537"/>
              <a:gd name="connsiteY2180" fmla="*/ 1874916 h 4978400"/>
              <a:gd name="connsiteX2181" fmla="*/ 1762756 w 5556537"/>
              <a:gd name="connsiteY2181" fmla="*/ 1872532 h 4978400"/>
              <a:gd name="connsiteX2182" fmla="*/ 1762756 w 5556537"/>
              <a:gd name="connsiteY2182" fmla="*/ 1866173 h 4978400"/>
              <a:gd name="connsiteX2183" fmla="*/ 1761961 w 5556537"/>
              <a:gd name="connsiteY2183" fmla="*/ 1855853 h 4978400"/>
              <a:gd name="connsiteX2184" fmla="*/ 1761961 w 5556537"/>
              <a:gd name="connsiteY2184" fmla="*/ 1850289 h 4978400"/>
              <a:gd name="connsiteX2185" fmla="*/ 1761961 w 5556537"/>
              <a:gd name="connsiteY2185" fmla="*/ 1844739 h 4978400"/>
              <a:gd name="connsiteX2186" fmla="*/ 1766730 w 5556537"/>
              <a:gd name="connsiteY2186" fmla="*/ 1857443 h 4978400"/>
              <a:gd name="connsiteX2187" fmla="*/ 1770704 w 5556537"/>
              <a:gd name="connsiteY2187" fmla="*/ 1869353 h 4978400"/>
              <a:gd name="connsiteX2188" fmla="*/ 1773871 w 5556537"/>
              <a:gd name="connsiteY2188" fmla="*/ 1874916 h 4978400"/>
              <a:gd name="connsiteX2189" fmla="*/ 1775460 w 5556537"/>
              <a:gd name="connsiteY2189" fmla="*/ 1877301 h 4978400"/>
              <a:gd name="connsiteX2190" fmla="*/ 1777845 w 5556537"/>
              <a:gd name="connsiteY2190" fmla="*/ 1878891 h 4978400"/>
              <a:gd name="connsiteX2191" fmla="*/ 1780229 w 5556537"/>
              <a:gd name="connsiteY2191" fmla="*/ 1879685 h 4978400"/>
              <a:gd name="connsiteX2192" fmla="*/ 1782614 w 5556537"/>
              <a:gd name="connsiteY2192" fmla="*/ 1878891 h 4978400"/>
              <a:gd name="connsiteX2193" fmla="*/ 1784203 w 5556537"/>
              <a:gd name="connsiteY2193" fmla="*/ 1877301 h 4978400"/>
              <a:gd name="connsiteX2194" fmla="*/ 1784998 w 5556537"/>
              <a:gd name="connsiteY2194" fmla="*/ 1874916 h 4978400"/>
              <a:gd name="connsiteX2195" fmla="*/ 1784998 w 5556537"/>
              <a:gd name="connsiteY2195" fmla="*/ 1870147 h 4978400"/>
              <a:gd name="connsiteX2196" fmla="*/ 1784203 w 5556537"/>
              <a:gd name="connsiteY2196" fmla="*/ 1865378 h 4978400"/>
              <a:gd name="connsiteX2197" fmla="*/ 1780229 w 5556537"/>
              <a:gd name="connsiteY2197" fmla="*/ 1856648 h 4978400"/>
              <a:gd name="connsiteX2198" fmla="*/ 1777050 w 5556537"/>
              <a:gd name="connsiteY2198" fmla="*/ 1847110 h 4978400"/>
              <a:gd name="connsiteX2199" fmla="*/ 1775460 w 5556537"/>
              <a:gd name="connsiteY2199" fmla="*/ 1842354 h 4978400"/>
              <a:gd name="connsiteX2200" fmla="*/ 1774665 w 5556537"/>
              <a:gd name="connsiteY2200" fmla="*/ 1838380 h 4978400"/>
              <a:gd name="connsiteX2201" fmla="*/ 1777845 w 5556537"/>
              <a:gd name="connsiteY2201" fmla="*/ 1841559 h 4978400"/>
              <a:gd name="connsiteX2202" fmla="*/ 1781024 w 5556537"/>
              <a:gd name="connsiteY2202" fmla="*/ 1845533 h 4978400"/>
              <a:gd name="connsiteX2203" fmla="*/ 1786588 w 5556537"/>
              <a:gd name="connsiteY2203" fmla="*/ 1853469 h 4978400"/>
              <a:gd name="connsiteX2204" fmla="*/ 1788972 w 5556537"/>
              <a:gd name="connsiteY2204" fmla="*/ 1857443 h 4978400"/>
              <a:gd name="connsiteX2205" fmla="*/ 1792139 w 5556537"/>
              <a:gd name="connsiteY2205" fmla="*/ 1861417 h 4978400"/>
              <a:gd name="connsiteX2206" fmla="*/ 1794523 w 5556537"/>
              <a:gd name="connsiteY2206" fmla="*/ 1863789 h 4978400"/>
              <a:gd name="connsiteX2207" fmla="*/ 1796908 w 5556537"/>
              <a:gd name="connsiteY2207" fmla="*/ 1864583 h 4978400"/>
              <a:gd name="connsiteX2208" fmla="*/ 1799292 w 5556537"/>
              <a:gd name="connsiteY2208" fmla="*/ 1864583 h 4978400"/>
              <a:gd name="connsiteX2209" fmla="*/ 1800882 w 5556537"/>
              <a:gd name="connsiteY2209" fmla="*/ 1863789 h 4978400"/>
              <a:gd name="connsiteX2210" fmla="*/ 1802472 w 5556537"/>
              <a:gd name="connsiteY2210" fmla="*/ 1862212 h 4978400"/>
              <a:gd name="connsiteX2211" fmla="*/ 1803267 w 5556537"/>
              <a:gd name="connsiteY2211" fmla="*/ 1860622 h 4978400"/>
              <a:gd name="connsiteX2212" fmla="*/ 1803267 w 5556537"/>
              <a:gd name="connsiteY2212" fmla="*/ 1858238 h 4978400"/>
              <a:gd name="connsiteX2213" fmla="*/ 1802472 w 5556537"/>
              <a:gd name="connsiteY2213" fmla="*/ 1855853 h 4978400"/>
              <a:gd name="connsiteX2214" fmla="*/ 1800882 w 5556537"/>
              <a:gd name="connsiteY2214" fmla="*/ 1851879 h 4978400"/>
              <a:gd name="connsiteX2215" fmla="*/ 1798497 w 5556537"/>
              <a:gd name="connsiteY2215" fmla="*/ 1848700 h 4978400"/>
              <a:gd name="connsiteX2216" fmla="*/ 1790549 w 5556537"/>
              <a:gd name="connsiteY2216" fmla="*/ 1833611 h 4978400"/>
              <a:gd name="connsiteX2217" fmla="*/ 1786588 w 5556537"/>
              <a:gd name="connsiteY2217" fmla="*/ 1825676 h 4978400"/>
              <a:gd name="connsiteX2218" fmla="*/ 1784203 w 5556537"/>
              <a:gd name="connsiteY2218" fmla="*/ 1821701 h 4978400"/>
              <a:gd name="connsiteX2219" fmla="*/ 1783409 w 5556537"/>
              <a:gd name="connsiteY2219" fmla="*/ 1817727 h 4978400"/>
              <a:gd name="connsiteX2220" fmla="*/ 1785793 w 5556537"/>
              <a:gd name="connsiteY2220" fmla="*/ 1819317 h 4978400"/>
              <a:gd name="connsiteX2221" fmla="*/ 1788178 w 5556537"/>
              <a:gd name="connsiteY2221" fmla="*/ 1821701 h 4978400"/>
              <a:gd name="connsiteX2222" fmla="*/ 1790549 w 5556537"/>
              <a:gd name="connsiteY2222" fmla="*/ 1824086 h 4978400"/>
              <a:gd name="connsiteX2223" fmla="*/ 1792934 w 5556537"/>
              <a:gd name="connsiteY2223" fmla="*/ 1826470 h 4978400"/>
              <a:gd name="connsiteX2224" fmla="*/ 1798497 w 5556537"/>
              <a:gd name="connsiteY2224" fmla="*/ 1829650 h 4978400"/>
              <a:gd name="connsiteX2225" fmla="*/ 1804061 w 5556537"/>
              <a:gd name="connsiteY2225" fmla="*/ 1830432 h 4978400"/>
              <a:gd name="connsiteX2226" fmla="*/ 1808817 w 5556537"/>
              <a:gd name="connsiteY2226" fmla="*/ 1831226 h 4978400"/>
              <a:gd name="connsiteX2227" fmla="*/ 1810407 w 5556537"/>
              <a:gd name="connsiteY2227" fmla="*/ 1830432 h 4978400"/>
              <a:gd name="connsiteX2228" fmla="*/ 1812792 w 5556537"/>
              <a:gd name="connsiteY2228" fmla="*/ 1829650 h 4978400"/>
              <a:gd name="connsiteX2229" fmla="*/ 1813586 w 5556537"/>
              <a:gd name="connsiteY2229" fmla="*/ 1828060 h 4978400"/>
              <a:gd name="connsiteX2230" fmla="*/ 1814381 w 5556537"/>
              <a:gd name="connsiteY2230" fmla="*/ 1827265 h 4978400"/>
              <a:gd name="connsiteX2231" fmla="*/ 1814381 w 5556537"/>
              <a:gd name="connsiteY2231" fmla="*/ 1824881 h 4978400"/>
              <a:gd name="connsiteX2232" fmla="*/ 1812792 w 5556537"/>
              <a:gd name="connsiteY2232" fmla="*/ 1822496 h 4978400"/>
              <a:gd name="connsiteX2233" fmla="*/ 1810407 w 5556537"/>
              <a:gd name="connsiteY2233" fmla="*/ 1820112 h 4978400"/>
              <a:gd name="connsiteX2234" fmla="*/ 1806446 w 5556537"/>
              <a:gd name="connsiteY2234" fmla="*/ 1817727 h 4978400"/>
              <a:gd name="connsiteX2235" fmla="*/ 1803267 w 5556537"/>
              <a:gd name="connsiteY2235" fmla="*/ 1814548 h 4978400"/>
              <a:gd name="connsiteX2236" fmla="*/ 1796113 w 5556537"/>
              <a:gd name="connsiteY2236" fmla="*/ 1807407 h 4978400"/>
              <a:gd name="connsiteX2237" fmla="*/ 1790549 w 5556537"/>
              <a:gd name="connsiteY2237" fmla="*/ 1799459 h 4978400"/>
              <a:gd name="connsiteX2238" fmla="*/ 1784203 w 5556537"/>
              <a:gd name="connsiteY2238" fmla="*/ 1792318 h 4978400"/>
              <a:gd name="connsiteX2239" fmla="*/ 1781024 w 5556537"/>
              <a:gd name="connsiteY2239" fmla="*/ 1789139 h 4978400"/>
              <a:gd name="connsiteX2240" fmla="*/ 1777845 w 5556537"/>
              <a:gd name="connsiteY2240" fmla="*/ 1785960 h 4978400"/>
              <a:gd name="connsiteX2241" fmla="*/ 1773871 w 5556537"/>
              <a:gd name="connsiteY2241" fmla="*/ 1783575 h 4978400"/>
              <a:gd name="connsiteX2242" fmla="*/ 1769909 w 5556537"/>
              <a:gd name="connsiteY2242" fmla="*/ 1781986 h 4978400"/>
              <a:gd name="connsiteX2243" fmla="*/ 1763551 w 5556537"/>
              <a:gd name="connsiteY2243" fmla="*/ 1781986 h 4978400"/>
              <a:gd name="connsiteX2244" fmla="*/ 1761961 w 5556537"/>
              <a:gd name="connsiteY2244" fmla="*/ 1781191 h 4978400"/>
              <a:gd name="connsiteX2245" fmla="*/ 1761166 w 5556537"/>
              <a:gd name="connsiteY2245" fmla="*/ 1778819 h 4978400"/>
              <a:gd name="connsiteX2246" fmla="*/ 1760371 w 5556537"/>
              <a:gd name="connsiteY2246" fmla="*/ 1777230 h 4978400"/>
              <a:gd name="connsiteX2247" fmla="*/ 1757987 w 5556537"/>
              <a:gd name="connsiteY2247" fmla="*/ 1771666 h 4978400"/>
              <a:gd name="connsiteX2248" fmla="*/ 1754821 w 5556537"/>
              <a:gd name="connsiteY2248" fmla="*/ 1762141 h 4978400"/>
              <a:gd name="connsiteX2249" fmla="*/ 1752436 w 5556537"/>
              <a:gd name="connsiteY2249" fmla="*/ 1751808 h 4978400"/>
              <a:gd name="connsiteX2250" fmla="*/ 1750052 w 5556537"/>
              <a:gd name="connsiteY2250" fmla="*/ 1742283 h 4978400"/>
              <a:gd name="connsiteX2251" fmla="*/ 1748462 w 5556537"/>
              <a:gd name="connsiteY2251" fmla="*/ 1731950 h 4978400"/>
              <a:gd name="connsiteX2252" fmla="*/ 1747667 w 5556537"/>
              <a:gd name="connsiteY2252" fmla="*/ 1719246 h 4978400"/>
              <a:gd name="connsiteX2253" fmla="*/ 1746077 w 5556537"/>
              <a:gd name="connsiteY2253" fmla="*/ 1707336 h 4978400"/>
              <a:gd name="connsiteX2254" fmla="*/ 1743693 w 5556537"/>
              <a:gd name="connsiteY2254" fmla="*/ 1697003 h 4978400"/>
              <a:gd name="connsiteX2255" fmla="*/ 1740513 w 5556537"/>
              <a:gd name="connsiteY2255" fmla="*/ 1686683 h 4978400"/>
              <a:gd name="connsiteX2256" fmla="*/ 1737347 w 5556537"/>
              <a:gd name="connsiteY2256" fmla="*/ 1676363 h 4978400"/>
              <a:gd name="connsiteX2257" fmla="*/ 1733373 w 5556537"/>
              <a:gd name="connsiteY2257" fmla="*/ 1666031 h 4978400"/>
              <a:gd name="connsiteX2258" fmla="*/ 1730194 w 5556537"/>
              <a:gd name="connsiteY2258" fmla="*/ 1658095 h 4978400"/>
              <a:gd name="connsiteX2259" fmla="*/ 1728604 w 5556537"/>
              <a:gd name="connsiteY2259" fmla="*/ 1654121 h 4978400"/>
              <a:gd name="connsiteX2260" fmla="*/ 1726219 w 5556537"/>
              <a:gd name="connsiteY2260" fmla="*/ 1650147 h 4978400"/>
              <a:gd name="connsiteX2261" fmla="*/ 1723040 w 5556537"/>
              <a:gd name="connsiteY2261" fmla="*/ 1644583 h 4978400"/>
              <a:gd name="connsiteX2262" fmla="*/ 1721450 w 5556537"/>
              <a:gd name="connsiteY2262" fmla="*/ 1642211 h 4978400"/>
              <a:gd name="connsiteX2263" fmla="*/ 1720669 w 5556537"/>
              <a:gd name="connsiteY2263" fmla="*/ 1639032 h 4978400"/>
              <a:gd name="connsiteX2264" fmla="*/ 1719874 w 5556537"/>
              <a:gd name="connsiteY2264" fmla="*/ 1634263 h 4978400"/>
              <a:gd name="connsiteX2265" fmla="*/ 1719079 w 5556537"/>
              <a:gd name="connsiteY2265" fmla="*/ 1628699 h 4978400"/>
              <a:gd name="connsiteX2266" fmla="*/ 1719079 w 5556537"/>
              <a:gd name="connsiteY2266" fmla="*/ 1618379 h 4978400"/>
              <a:gd name="connsiteX2267" fmla="*/ 1716694 w 5556537"/>
              <a:gd name="connsiteY2267" fmla="*/ 1597727 h 4978400"/>
              <a:gd name="connsiteX2268" fmla="*/ 1713515 w 5556537"/>
              <a:gd name="connsiteY2268" fmla="*/ 1577074 h 4978400"/>
              <a:gd name="connsiteX2269" fmla="*/ 1709541 w 5556537"/>
              <a:gd name="connsiteY2269" fmla="*/ 1557229 h 4978400"/>
              <a:gd name="connsiteX2270" fmla="*/ 1709541 w 5556537"/>
              <a:gd name="connsiteY2270" fmla="*/ 1552460 h 4978400"/>
              <a:gd name="connsiteX2271" fmla="*/ 1710336 w 5556537"/>
              <a:gd name="connsiteY2271" fmla="*/ 1547691 h 4978400"/>
              <a:gd name="connsiteX2272" fmla="*/ 1710336 w 5556537"/>
              <a:gd name="connsiteY2272" fmla="*/ 1537371 h 4978400"/>
              <a:gd name="connsiteX2273" fmla="*/ 1710336 w 5556537"/>
              <a:gd name="connsiteY2273" fmla="*/ 1526243 h 4978400"/>
              <a:gd name="connsiteX2274" fmla="*/ 1709541 w 5556537"/>
              <a:gd name="connsiteY2274" fmla="*/ 1515924 h 4978400"/>
              <a:gd name="connsiteX2275" fmla="*/ 1708746 w 5556537"/>
              <a:gd name="connsiteY2275" fmla="*/ 1511155 h 4978400"/>
              <a:gd name="connsiteX2276" fmla="*/ 1707156 w 5556537"/>
              <a:gd name="connsiteY2276" fmla="*/ 1506399 h 4978400"/>
              <a:gd name="connsiteX2277" fmla="*/ 1703195 w 5556537"/>
              <a:gd name="connsiteY2277" fmla="*/ 1497655 h 4978400"/>
              <a:gd name="connsiteX2278" fmla="*/ 1698426 w 5556537"/>
              <a:gd name="connsiteY2278" fmla="*/ 1489720 h 4978400"/>
              <a:gd name="connsiteX2279" fmla="*/ 1693657 w 5556537"/>
              <a:gd name="connsiteY2279" fmla="*/ 1481772 h 4978400"/>
              <a:gd name="connsiteX2280" fmla="*/ 1690478 w 5556537"/>
              <a:gd name="connsiteY2280" fmla="*/ 1477797 h 4978400"/>
              <a:gd name="connsiteX2281" fmla="*/ 1687298 w 5556537"/>
              <a:gd name="connsiteY2281" fmla="*/ 1473836 h 4978400"/>
              <a:gd name="connsiteX2282" fmla="*/ 1683337 w 5556537"/>
              <a:gd name="connsiteY2282" fmla="*/ 1471452 h 4978400"/>
              <a:gd name="connsiteX2283" fmla="*/ 1679363 w 5556537"/>
              <a:gd name="connsiteY2283" fmla="*/ 1469067 h 4978400"/>
              <a:gd name="connsiteX2284" fmla="*/ 1670620 w 5556537"/>
              <a:gd name="connsiteY2284" fmla="*/ 1465093 h 4978400"/>
              <a:gd name="connsiteX2285" fmla="*/ 1661095 w 5556537"/>
              <a:gd name="connsiteY2285" fmla="*/ 1462709 h 4978400"/>
              <a:gd name="connsiteX2286" fmla="*/ 1650775 w 5556537"/>
              <a:gd name="connsiteY2286" fmla="*/ 1461119 h 4978400"/>
              <a:gd name="connsiteX2287" fmla="*/ 1640442 w 5556537"/>
              <a:gd name="connsiteY2287" fmla="*/ 1460324 h 4978400"/>
              <a:gd name="connsiteX2288" fmla="*/ 1628533 w 5556537"/>
              <a:gd name="connsiteY2288" fmla="*/ 1460324 h 4978400"/>
              <a:gd name="connsiteX2289" fmla="*/ 1626148 w 5556537"/>
              <a:gd name="connsiteY2289" fmla="*/ 1458734 h 4978400"/>
              <a:gd name="connsiteX2290" fmla="*/ 1622174 w 5556537"/>
              <a:gd name="connsiteY2290" fmla="*/ 1456363 h 4978400"/>
              <a:gd name="connsiteX2291" fmla="*/ 1604701 w 5556537"/>
              <a:gd name="connsiteY2291" fmla="*/ 1445235 h 4978400"/>
              <a:gd name="connsiteX2292" fmla="*/ 1599945 w 5556537"/>
              <a:gd name="connsiteY2292" fmla="*/ 1442056 h 4978400"/>
              <a:gd name="connsiteX2293" fmla="*/ 1598355 w 5556537"/>
              <a:gd name="connsiteY2293" fmla="*/ 1441274 h 4978400"/>
              <a:gd name="connsiteX2294" fmla="*/ 1596765 w 5556537"/>
              <a:gd name="connsiteY2294" fmla="*/ 1440479 h 4978400"/>
              <a:gd name="connsiteX2295" fmla="*/ 1596765 w 5556537"/>
              <a:gd name="connsiteY2295" fmla="*/ 1438889 h 4978400"/>
              <a:gd name="connsiteX2296" fmla="*/ 1594381 w 5556537"/>
              <a:gd name="connsiteY2296" fmla="*/ 1420621 h 4978400"/>
              <a:gd name="connsiteX2297" fmla="*/ 1593586 w 5556537"/>
              <a:gd name="connsiteY2297" fmla="*/ 1412673 h 4978400"/>
              <a:gd name="connsiteX2298" fmla="*/ 1593586 w 5556537"/>
              <a:gd name="connsiteY2298" fmla="*/ 1411083 h 4978400"/>
              <a:gd name="connsiteX2299" fmla="*/ 1595176 w 5556537"/>
              <a:gd name="connsiteY2299" fmla="*/ 1409494 h 4978400"/>
              <a:gd name="connsiteX2300" fmla="*/ 1599150 w 5556537"/>
              <a:gd name="connsiteY2300" fmla="*/ 1406327 h 4978400"/>
              <a:gd name="connsiteX2301" fmla="*/ 1600739 w 5556537"/>
              <a:gd name="connsiteY2301" fmla="*/ 1403943 h 4978400"/>
              <a:gd name="connsiteX2302" fmla="*/ 1601534 w 5556537"/>
              <a:gd name="connsiteY2302" fmla="*/ 1400763 h 4978400"/>
              <a:gd name="connsiteX2303" fmla="*/ 1603906 w 5556537"/>
              <a:gd name="connsiteY2303" fmla="*/ 1395199 h 4978400"/>
              <a:gd name="connsiteX2304" fmla="*/ 1608675 w 5556537"/>
              <a:gd name="connsiteY2304" fmla="*/ 1378521 h 4978400"/>
              <a:gd name="connsiteX2305" fmla="*/ 1611059 w 5556537"/>
              <a:gd name="connsiteY2305" fmla="*/ 1368996 h 4978400"/>
              <a:gd name="connsiteX2306" fmla="*/ 1612649 w 5556537"/>
              <a:gd name="connsiteY2306" fmla="*/ 1359458 h 4978400"/>
              <a:gd name="connsiteX2307" fmla="*/ 1614239 w 5556537"/>
              <a:gd name="connsiteY2307" fmla="*/ 1349933 h 4978400"/>
              <a:gd name="connsiteX2308" fmla="*/ 1614239 w 5556537"/>
              <a:gd name="connsiteY2308" fmla="*/ 1339613 h 4978400"/>
              <a:gd name="connsiteX2309" fmla="*/ 1613444 w 5556537"/>
              <a:gd name="connsiteY2309" fmla="*/ 1330075 h 4978400"/>
              <a:gd name="connsiteX2310" fmla="*/ 1611854 w 5556537"/>
              <a:gd name="connsiteY2310" fmla="*/ 1320550 h 4978400"/>
              <a:gd name="connsiteX2311" fmla="*/ 1609470 w 5556537"/>
              <a:gd name="connsiteY2311" fmla="*/ 1311012 h 4978400"/>
              <a:gd name="connsiteX2312" fmla="*/ 1604701 w 5556537"/>
              <a:gd name="connsiteY2312" fmla="*/ 1302282 h 4978400"/>
              <a:gd name="connsiteX2313" fmla="*/ 1599150 w 5556537"/>
              <a:gd name="connsiteY2313" fmla="*/ 1295923 h 4978400"/>
              <a:gd name="connsiteX2314" fmla="*/ 1592791 w 5556537"/>
              <a:gd name="connsiteY2314" fmla="*/ 1290359 h 4978400"/>
              <a:gd name="connsiteX2315" fmla="*/ 1585637 w 5556537"/>
              <a:gd name="connsiteY2315" fmla="*/ 1285603 h 4978400"/>
              <a:gd name="connsiteX2316" fmla="*/ 1576907 w 5556537"/>
              <a:gd name="connsiteY2316" fmla="*/ 1282424 h 4978400"/>
              <a:gd name="connsiteX2317" fmla="*/ 1566587 w 5556537"/>
              <a:gd name="connsiteY2317" fmla="*/ 1281629 h 4978400"/>
              <a:gd name="connsiteX2318" fmla="*/ 465250 w 5556537"/>
              <a:gd name="connsiteY2318" fmla="*/ 1280834 h 4978400"/>
              <a:gd name="connsiteX2319" fmla="*/ 458891 w 5556537"/>
              <a:gd name="connsiteY2319" fmla="*/ 1281629 h 4978400"/>
              <a:gd name="connsiteX2320" fmla="*/ 450161 w 5556537"/>
              <a:gd name="connsiteY2320" fmla="*/ 1283219 h 4978400"/>
              <a:gd name="connsiteX2321" fmla="*/ 442213 w 5556537"/>
              <a:gd name="connsiteY2321" fmla="*/ 1285603 h 4978400"/>
              <a:gd name="connsiteX2322" fmla="*/ 434277 w 5556537"/>
              <a:gd name="connsiteY2322" fmla="*/ 1289564 h 4978400"/>
              <a:gd name="connsiteX2323" fmla="*/ 431098 w 5556537"/>
              <a:gd name="connsiteY2323" fmla="*/ 1291949 h 4978400"/>
              <a:gd name="connsiteX2324" fmla="*/ 427919 w 5556537"/>
              <a:gd name="connsiteY2324" fmla="*/ 1295128 h 4978400"/>
              <a:gd name="connsiteX2325" fmla="*/ 424739 w 5556537"/>
              <a:gd name="connsiteY2325" fmla="*/ 1299102 h 4978400"/>
              <a:gd name="connsiteX2326" fmla="*/ 422355 w 5556537"/>
              <a:gd name="connsiteY2326" fmla="*/ 1302282 h 4978400"/>
              <a:gd name="connsiteX2327" fmla="*/ 417599 w 5556537"/>
              <a:gd name="connsiteY2327" fmla="*/ 1311012 h 4978400"/>
              <a:gd name="connsiteX2328" fmla="*/ 415214 w 5556537"/>
              <a:gd name="connsiteY2328" fmla="*/ 1319755 h 4978400"/>
              <a:gd name="connsiteX2329" fmla="*/ 413625 w 5556537"/>
              <a:gd name="connsiteY2329" fmla="*/ 1328485 h 4978400"/>
              <a:gd name="connsiteX2330" fmla="*/ 412830 w 5556537"/>
              <a:gd name="connsiteY2330" fmla="*/ 1338023 h 4978400"/>
              <a:gd name="connsiteX2331" fmla="*/ 412830 w 5556537"/>
              <a:gd name="connsiteY2331" fmla="*/ 1346754 h 4978400"/>
              <a:gd name="connsiteX2332" fmla="*/ 412830 w 5556537"/>
              <a:gd name="connsiteY2332" fmla="*/ 1355497 h 4978400"/>
              <a:gd name="connsiteX2333" fmla="*/ 414419 w 5556537"/>
              <a:gd name="connsiteY2333" fmla="*/ 1364227 h 4978400"/>
              <a:gd name="connsiteX2334" fmla="*/ 416009 w 5556537"/>
              <a:gd name="connsiteY2334" fmla="*/ 1373765 h 4978400"/>
              <a:gd name="connsiteX2335" fmla="*/ 418394 w 5556537"/>
              <a:gd name="connsiteY2335" fmla="*/ 1382495 h 4978400"/>
              <a:gd name="connsiteX2336" fmla="*/ 423944 w 5556537"/>
              <a:gd name="connsiteY2336" fmla="*/ 1399174 h 4978400"/>
              <a:gd name="connsiteX2337" fmla="*/ 425534 w 5556537"/>
              <a:gd name="connsiteY2337" fmla="*/ 1403148 h 4978400"/>
              <a:gd name="connsiteX2338" fmla="*/ 427919 w 5556537"/>
              <a:gd name="connsiteY2338" fmla="*/ 1406327 h 4978400"/>
              <a:gd name="connsiteX2339" fmla="*/ 431098 w 5556537"/>
              <a:gd name="connsiteY2339" fmla="*/ 1409494 h 4978400"/>
              <a:gd name="connsiteX2340" fmla="*/ 432688 w 5556537"/>
              <a:gd name="connsiteY2340" fmla="*/ 1411083 h 4978400"/>
              <a:gd name="connsiteX2341" fmla="*/ 432688 w 5556537"/>
              <a:gd name="connsiteY2341" fmla="*/ 1413468 h 4978400"/>
              <a:gd name="connsiteX2342" fmla="*/ 432688 w 5556537"/>
              <a:gd name="connsiteY2342" fmla="*/ 1415852 h 4978400"/>
              <a:gd name="connsiteX2343" fmla="*/ 430303 w 5556537"/>
              <a:gd name="connsiteY2343" fmla="*/ 1435710 h 4978400"/>
              <a:gd name="connsiteX2344" fmla="*/ 430303 w 5556537"/>
              <a:gd name="connsiteY2344" fmla="*/ 1438095 h 4978400"/>
              <a:gd name="connsiteX2345" fmla="*/ 429508 w 5556537"/>
              <a:gd name="connsiteY2345" fmla="*/ 1440479 h 4978400"/>
              <a:gd name="connsiteX2346" fmla="*/ 428713 w 5556537"/>
              <a:gd name="connsiteY2346" fmla="*/ 1441274 h 4978400"/>
              <a:gd name="connsiteX2347" fmla="*/ 426329 w 5556537"/>
              <a:gd name="connsiteY2347" fmla="*/ 1442056 h 4978400"/>
              <a:gd name="connsiteX2348" fmla="*/ 421573 w 5556537"/>
              <a:gd name="connsiteY2348" fmla="*/ 1445235 h 4978400"/>
              <a:gd name="connsiteX2349" fmla="*/ 412830 w 5556537"/>
              <a:gd name="connsiteY2349" fmla="*/ 1450799 h 4978400"/>
              <a:gd name="connsiteX2350" fmla="*/ 404100 w 5556537"/>
              <a:gd name="connsiteY2350" fmla="*/ 1456363 h 4978400"/>
              <a:gd name="connsiteX2351" fmla="*/ 400920 w 5556537"/>
              <a:gd name="connsiteY2351" fmla="*/ 1458734 h 4978400"/>
              <a:gd name="connsiteX2352" fmla="*/ 398536 w 5556537"/>
              <a:gd name="connsiteY2352" fmla="*/ 1460324 h 4978400"/>
              <a:gd name="connsiteX2353" fmla="*/ 385831 w 5556537"/>
              <a:gd name="connsiteY2353" fmla="*/ 1460324 h 4978400"/>
              <a:gd name="connsiteX2354" fmla="*/ 374704 w 5556537"/>
              <a:gd name="connsiteY2354" fmla="*/ 1461119 h 4978400"/>
              <a:gd name="connsiteX2355" fmla="*/ 365179 w 5556537"/>
              <a:gd name="connsiteY2355" fmla="*/ 1462709 h 4978400"/>
              <a:gd name="connsiteX2356" fmla="*/ 355641 w 5556537"/>
              <a:gd name="connsiteY2356" fmla="*/ 1465093 h 4978400"/>
              <a:gd name="connsiteX2357" fmla="*/ 350885 w 5556537"/>
              <a:gd name="connsiteY2357" fmla="*/ 1466683 h 4978400"/>
              <a:gd name="connsiteX2358" fmla="*/ 346910 w 5556537"/>
              <a:gd name="connsiteY2358" fmla="*/ 1468272 h 4978400"/>
              <a:gd name="connsiteX2359" fmla="*/ 342141 w 5556537"/>
              <a:gd name="connsiteY2359" fmla="*/ 1471452 h 4978400"/>
              <a:gd name="connsiteX2360" fmla="*/ 338962 w 5556537"/>
              <a:gd name="connsiteY2360" fmla="*/ 1473836 h 4978400"/>
              <a:gd name="connsiteX2361" fmla="*/ 335796 w 5556537"/>
              <a:gd name="connsiteY2361" fmla="*/ 1477797 h 4978400"/>
              <a:gd name="connsiteX2362" fmla="*/ 332616 w 5556537"/>
              <a:gd name="connsiteY2362" fmla="*/ 1481772 h 4978400"/>
              <a:gd name="connsiteX2363" fmla="*/ 327847 w 5556537"/>
              <a:gd name="connsiteY2363" fmla="*/ 1489720 h 4978400"/>
              <a:gd name="connsiteX2364" fmla="*/ 323078 w 5556537"/>
              <a:gd name="connsiteY2364" fmla="*/ 1498450 h 4978400"/>
              <a:gd name="connsiteX2365" fmla="*/ 319117 w 5556537"/>
              <a:gd name="connsiteY2365" fmla="*/ 1507193 h 4978400"/>
              <a:gd name="connsiteX2366" fmla="*/ 317527 w 5556537"/>
              <a:gd name="connsiteY2366" fmla="*/ 1511949 h 4978400"/>
              <a:gd name="connsiteX2367" fmla="*/ 316733 w 5556537"/>
              <a:gd name="connsiteY2367" fmla="*/ 1516718 h 4978400"/>
              <a:gd name="connsiteX2368" fmla="*/ 315938 w 5556537"/>
              <a:gd name="connsiteY2368" fmla="*/ 1527038 h 4978400"/>
              <a:gd name="connsiteX2369" fmla="*/ 315938 w 5556537"/>
              <a:gd name="connsiteY2369" fmla="*/ 1537371 h 4978400"/>
              <a:gd name="connsiteX2370" fmla="*/ 316733 w 5556537"/>
              <a:gd name="connsiteY2370" fmla="*/ 1547691 h 4978400"/>
              <a:gd name="connsiteX2371" fmla="*/ 316733 w 5556537"/>
              <a:gd name="connsiteY2371" fmla="*/ 1552460 h 4978400"/>
              <a:gd name="connsiteX2372" fmla="*/ 316733 w 5556537"/>
              <a:gd name="connsiteY2372" fmla="*/ 1557229 h 4978400"/>
              <a:gd name="connsiteX2373" fmla="*/ 314348 w 5556537"/>
              <a:gd name="connsiteY2373" fmla="*/ 1567549 h 4978400"/>
              <a:gd name="connsiteX2374" fmla="*/ 311169 w 5556537"/>
              <a:gd name="connsiteY2374" fmla="*/ 1588202 h 4978400"/>
              <a:gd name="connsiteX2375" fmla="*/ 307989 w 5556537"/>
              <a:gd name="connsiteY2375" fmla="*/ 1608854 h 4978400"/>
              <a:gd name="connsiteX2376" fmla="*/ 307195 w 5556537"/>
              <a:gd name="connsiteY2376" fmla="*/ 1629494 h 4978400"/>
              <a:gd name="connsiteX2377" fmla="*/ 306400 w 5556537"/>
              <a:gd name="connsiteY2377" fmla="*/ 1634263 h 4978400"/>
              <a:gd name="connsiteX2378" fmla="*/ 305605 w 5556537"/>
              <a:gd name="connsiteY2378" fmla="*/ 1639032 h 4978400"/>
              <a:gd name="connsiteX2379" fmla="*/ 304810 w 5556537"/>
              <a:gd name="connsiteY2379" fmla="*/ 1643801 h 4978400"/>
              <a:gd name="connsiteX2380" fmla="*/ 302439 w 5556537"/>
              <a:gd name="connsiteY2380" fmla="*/ 1647762 h 4978400"/>
              <a:gd name="connsiteX2381" fmla="*/ 299259 w 5556537"/>
              <a:gd name="connsiteY2381" fmla="*/ 1652531 h 4978400"/>
              <a:gd name="connsiteX2382" fmla="*/ 296875 w 5556537"/>
              <a:gd name="connsiteY2382" fmla="*/ 1657300 h 4978400"/>
              <a:gd name="connsiteX2383" fmla="*/ 289721 w 5556537"/>
              <a:gd name="connsiteY2383" fmla="*/ 1673979 h 4978400"/>
              <a:gd name="connsiteX2384" fmla="*/ 284965 w 5556537"/>
              <a:gd name="connsiteY2384" fmla="*/ 1690657 h 4978400"/>
              <a:gd name="connsiteX2385" fmla="*/ 280991 w 5556537"/>
              <a:gd name="connsiteY2385" fmla="*/ 1707336 h 4978400"/>
              <a:gd name="connsiteX2386" fmla="*/ 278606 w 5556537"/>
              <a:gd name="connsiteY2386" fmla="*/ 1724809 h 4978400"/>
              <a:gd name="connsiteX2387" fmla="*/ 276222 w 5556537"/>
              <a:gd name="connsiteY2387" fmla="*/ 1743872 h 4978400"/>
              <a:gd name="connsiteX2388" fmla="*/ 273837 w 5556537"/>
              <a:gd name="connsiteY2388" fmla="*/ 1753397 h 4978400"/>
              <a:gd name="connsiteX2389" fmla="*/ 271453 w 5556537"/>
              <a:gd name="connsiteY2389" fmla="*/ 1762922 h 4978400"/>
              <a:gd name="connsiteX2390" fmla="*/ 268287 w 5556537"/>
              <a:gd name="connsiteY2390" fmla="*/ 1771666 h 4978400"/>
              <a:gd name="connsiteX2391" fmla="*/ 266697 w 5556537"/>
              <a:gd name="connsiteY2391" fmla="*/ 1776435 h 4978400"/>
              <a:gd name="connsiteX2392" fmla="*/ 265902 w 5556537"/>
              <a:gd name="connsiteY2392" fmla="*/ 1778819 h 4978400"/>
              <a:gd name="connsiteX2393" fmla="*/ 264312 w 5556537"/>
              <a:gd name="connsiteY2393" fmla="*/ 1781191 h 4978400"/>
              <a:gd name="connsiteX2394" fmla="*/ 263518 w 5556537"/>
              <a:gd name="connsiteY2394" fmla="*/ 1781986 h 4978400"/>
              <a:gd name="connsiteX2395" fmla="*/ 257159 w 5556537"/>
              <a:gd name="connsiteY2395" fmla="*/ 1781986 h 4978400"/>
              <a:gd name="connsiteX2396" fmla="*/ 252390 w 5556537"/>
              <a:gd name="connsiteY2396" fmla="*/ 1783575 h 4978400"/>
              <a:gd name="connsiteX2397" fmla="*/ 248429 w 5556537"/>
              <a:gd name="connsiteY2397" fmla="*/ 1785960 h 4978400"/>
              <a:gd name="connsiteX2398" fmla="*/ 241275 w 5556537"/>
              <a:gd name="connsiteY2398" fmla="*/ 1793113 h 4978400"/>
              <a:gd name="connsiteX2399" fmla="*/ 234916 w 5556537"/>
              <a:gd name="connsiteY2399" fmla="*/ 1800254 h 4978400"/>
              <a:gd name="connsiteX2400" fmla="*/ 229366 w 5556537"/>
              <a:gd name="connsiteY2400" fmla="*/ 1807407 h 4978400"/>
              <a:gd name="connsiteX2401" fmla="*/ 223007 w 5556537"/>
              <a:gd name="connsiteY2401" fmla="*/ 1815343 h 4978400"/>
              <a:gd name="connsiteX2402" fmla="*/ 215866 w 5556537"/>
              <a:gd name="connsiteY2402" fmla="*/ 1820112 h 4978400"/>
              <a:gd name="connsiteX2403" fmla="*/ 213482 w 5556537"/>
              <a:gd name="connsiteY2403" fmla="*/ 1822496 h 4978400"/>
              <a:gd name="connsiteX2404" fmla="*/ 212687 w 5556537"/>
              <a:gd name="connsiteY2404" fmla="*/ 1824086 h 4978400"/>
              <a:gd name="connsiteX2405" fmla="*/ 211892 w 5556537"/>
              <a:gd name="connsiteY2405" fmla="*/ 1825676 h 4978400"/>
              <a:gd name="connsiteX2406" fmla="*/ 212687 w 5556537"/>
              <a:gd name="connsiteY2406" fmla="*/ 1828855 h 4978400"/>
              <a:gd name="connsiteX2407" fmla="*/ 215072 w 5556537"/>
              <a:gd name="connsiteY2407" fmla="*/ 1830432 h 4978400"/>
              <a:gd name="connsiteX2408" fmla="*/ 217443 w 5556537"/>
              <a:gd name="connsiteY2408" fmla="*/ 1831226 h 4978400"/>
              <a:gd name="connsiteX2409" fmla="*/ 219828 w 5556537"/>
              <a:gd name="connsiteY2409" fmla="*/ 1831226 h 4978400"/>
              <a:gd name="connsiteX2410" fmla="*/ 226186 w 5556537"/>
              <a:gd name="connsiteY2410" fmla="*/ 1829650 h 4978400"/>
              <a:gd name="connsiteX2411" fmla="*/ 231750 w 5556537"/>
              <a:gd name="connsiteY2411" fmla="*/ 1827265 h 4978400"/>
              <a:gd name="connsiteX2412" fmla="*/ 234916 w 5556537"/>
              <a:gd name="connsiteY2412" fmla="*/ 1824881 h 4978400"/>
              <a:gd name="connsiteX2413" fmla="*/ 238096 w 5556537"/>
              <a:gd name="connsiteY2413" fmla="*/ 1822496 h 4978400"/>
              <a:gd name="connsiteX2414" fmla="*/ 240480 w 5556537"/>
              <a:gd name="connsiteY2414" fmla="*/ 1820112 h 4978400"/>
              <a:gd name="connsiteX2415" fmla="*/ 242070 w 5556537"/>
              <a:gd name="connsiteY2415" fmla="*/ 1818522 h 4978400"/>
              <a:gd name="connsiteX2416" fmla="*/ 243660 w 5556537"/>
              <a:gd name="connsiteY2416" fmla="*/ 1817727 h 4978400"/>
              <a:gd name="connsiteX2417" fmla="*/ 242070 w 5556537"/>
              <a:gd name="connsiteY2417" fmla="*/ 1821701 h 4978400"/>
              <a:gd name="connsiteX2418" fmla="*/ 241275 w 5556537"/>
              <a:gd name="connsiteY2418" fmla="*/ 1824881 h 4978400"/>
              <a:gd name="connsiteX2419" fmla="*/ 237301 w 5556537"/>
              <a:gd name="connsiteY2419" fmla="*/ 1831226 h 4978400"/>
              <a:gd name="connsiteX2420" fmla="*/ 228571 w 5556537"/>
              <a:gd name="connsiteY2420" fmla="*/ 1847110 h 4978400"/>
              <a:gd name="connsiteX2421" fmla="*/ 224597 w 5556537"/>
              <a:gd name="connsiteY2421" fmla="*/ 1854264 h 4978400"/>
              <a:gd name="connsiteX2422" fmla="*/ 223007 w 5556537"/>
              <a:gd name="connsiteY2422" fmla="*/ 1857443 h 4978400"/>
              <a:gd name="connsiteX2423" fmla="*/ 223007 w 5556537"/>
              <a:gd name="connsiteY2423" fmla="*/ 1859827 h 4978400"/>
              <a:gd name="connsiteX2424" fmla="*/ 223802 w 5556537"/>
              <a:gd name="connsiteY2424" fmla="*/ 1861417 h 4978400"/>
              <a:gd name="connsiteX2425" fmla="*/ 225391 w 5556537"/>
              <a:gd name="connsiteY2425" fmla="*/ 1863789 h 4978400"/>
              <a:gd name="connsiteX2426" fmla="*/ 226981 w 5556537"/>
              <a:gd name="connsiteY2426" fmla="*/ 1865378 h 4978400"/>
              <a:gd name="connsiteX2427" fmla="*/ 229366 w 5556537"/>
              <a:gd name="connsiteY2427" fmla="*/ 1864583 h 4978400"/>
              <a:gd name="connsiteX2428" fmla="*/ 231750 w 5556537"/>
              <a:gd name="connsiteY2428" fmla="*/ 1863789 h 4978400"/>
              <a:gd name="connsiteX2429" fmla="*/ 235711 w 5556537"/>
              <a:gd name="connsiteY2429" fmla="*/ 1859827 h 4978400"/>
              <a:gd name="connsiteX2430" fmla="*/ 238891 w 5556537"/>
              <a:gd name="connsiteY2430" fmla="*/ 1855853 h 4978400"/>
              <a:gd name="connsiteX2431" fmla="*/ 245249 w 5556537"/>
              <a:gd name="connsiteY2431" fmla="*/ 1846328 h 4978400"/>
              <a:gd name="connsiteX2432" fmla="*/ 248429 w 5556537"/>
              <a:gd name="connsiteY2432" fmla="*/ 1841559 h 4978400"/>
              <a:gd name="connsiteX2433" fmla="*/ 251595 w 5556537"/>
              <a:gd name="connsiteY2433" fmla="*/ 1838380 h 4978400"/>
              <a:gd name="connsiteX2434" fmla="*/ 250813 w 5556537"/>
              <a:gd name="connsiteY2434" fmla="*/ 1842354 h 4978400"/>
              <a:gd name="connsiteX2435" fmla="*/ 250018 w 5556537"/>
              <a:gd name="connsiteY2435" fmla="*/ 1847110 h 4978400"/>
              <a:gd name="connsiteX2436" fmla="*/ 246044 w 5556537"/>
              <a:gd name="connsiteY2436" fmla="*/ 1856648 h 4978400"/>
              <a:gd name="connsiteX2437" fmla="*/ 242865 w 5556537"/>
              <a:gd name="connsiteY2437" fmla="*/ 1865378 h 4978400"/>
              <a:gd name="connsiteX2438" fmla="*/ 241275 w 5556537"/>
              <a:gd name="connsiteY2438" fmla="*/ 1870147 h 4978400"/>
              <a:gd name="connsiteX2439" fmla="*/ 241275 w 5556537"/>
              <a:gd name="connsiteY2439" fmla="*/ 1874916 h 4978400"/>
              <a:gd name="connsiteX2440" fmla="*/ 242865 w 5556537"/>
              <a:gd name="connsiteY2440" fmla="*/ 1877301 h 4978400"/>
              <a:gd name="connsiteX2441" fmla="*/ 244455 w 5556537"/>
              <a:gd name="connsiteY2441" fmla="*/ 1878891 h 4978400"/>
              <a:gd name="connsiteX2442" fmla="*/ 246839 w 5556537"/>
              <a:gd name="connsiteY2442" fmla="*/ 1879685 h 4978400"/>
              <a:gd name="connsiteX2443" fmla="*/ 249224 w 5556537"/>
              <a:gd name="connsiteY2443" fmla="*/ 1878891 h 4978400"/>
              <a:gd name="connsiteX2444" fmla="*/ 251595 w 5556537"/>
              <a:gd name="connsiteY2444" fmla="*/ 1877301 h 4978400"/>
              <a:gd name="connsiteX2445" fmla="*/ 253185 w 5556537"/>
              <a:gd name="connsiteY2445" fmla="*/ 1874122 h 4978400"/>
              <a:gd name="connsiteX2446" fmla="*/ 255569 w 5556537"/>
              <a:gd name="connsiteY2446" fmla="*/ 1869353 h 4978400"/>
              <a:gd name="connsiteX2447" fmla="*/ 260338 w 5556537"/>
              <a:gd name="connsiteY2447" fmla="*/ 1857443 h 4978400"/>
              <a:gd name="connsiteX2448" fmla="*/ 265107 w 5556537"/>
              <a:gd name="connsiteY2448" fmla="*/ 1844739 h 4978400"/>
              <a:gd name="connsiteX2449" fmla="*/ 264312 w 5556537"/>
              <a:gd name="connsiteY2449" fmla="*/ 1855853 h 4978400"/>
              <a:gd name="connsiteX2450" fmla="*/ 263518 w 5556537"/>
              <a:gd name="connsiteY2450" fmla="*/ 1866173 h 4978400"/>
              <a:gd name="connsiteX2451" fmla="*/ 263518 w 5556537"/>
              <a:gd name="connsiteY2451" fmla="*/ 1871737 h 4978400"/>
              <a:gd name="connsiteX2452" fmla="*/ 264312 w 5556537"/>
              <a:gd name="connsiteY2452" fmla="*/ 1874916 h 4978400"/>
              <a:gd name="connsiteX2453" fmla="*/ 265902 w 5556537"/>
              <a:gd name="connsiteY2453" fmla="*/ 1877301 h 4978400"/>
              <a:gd name="connsiteX2454" fmla="*/ 267492 w 5556537"/>
              <a:gd name="connsiteY2454" fmla="*/ 1878096 h 4978400"/>
              <a:gd name="connsiteX2455" fmla="*/ 269863 w 5556537"/>
              <a:gd name="connsiteY2455" fmla="*/ 1878096 h 4978400"/>
              <a:gd name="connsiteX2456" fmla="*/ 272248 w 5556537"/>
              <a:gd name="connsiteY2456" fmla="*/ 1877301 h 4978400"/>
              <a:gd name="connsiteX2457" fmla="*/ 273837 w 5556537"/>
              <a:gd name="connsiteY2457" fmla="*/ 1875711 h 4978400"/>
              <a:gd name="connsiteX2458" fmla="*/ 274632 w 5556537"/>
              <a:gd name="connsiteY2458" fmla="*/ 1871737 h 4978400"/>
              <a:gd name="connsiteX2459" fmla="*/ 275427 w 5556537"/>
              <a:gd name="connsiteY2459" fmla="*/ 1868558 h 4978400"/>
              <a:gd name="connsiteX2460" fmla="*/ 276222 w 5556537"/>
              <a:gd name="connsiteY2460" fmla="*/ 1860622 h 4978400"/>
              <a:gd name="connsiteX2461" fmla="*/ 277017 w 5556537"/>
              <a:gd name="connsiteY2461" fmla="*/ 1849495 h 4978400"/>
              <a:gd name="connsiteX2462" fmla="*/ 277812 w 5556537"/>
              <a:gd name="connsiteY2462" fmla="*/ 1845533 h 4978400"/>
              <a:gd name="connsiteX2463" fmla="*/ 277812 w 5556537"/>
              <a:gd name="connsiteY2463" fmla="*/ 1843944 h 4978400"/>
              <a:gd name="connsiteX2464" fmla="*/ 279401 w 5556537"/>
              <a:gd name="connsiteY2464" fmla="*/ 1842354 h 4978400"/>
              <a:gd name="connsiteX2465" fmla="*/ 280196 w 5556537"/>
              <a:gd name="connsiteY2465" fmla="*/ 1844739 h 4978400"/>
              <a:gd name="connsiteX2466" fmla="*/ 280196 w 5556537"/>
              <a:gd name="connsiteY2466" fmla="*/ 1847110 h 4978400"/>
              <a:gd name="connsiteX2467" fmla="*/ 279401 w 5556537"/>
              <a:gd name="connsiteY2467" fmla="*/ 1852674 h 4978400"/>
              <a:gd name="connsiteX2468" fmla="*/ 278606 w 5556537"/>
              <a:gd name="connsiteY2468" fmla="*/ 1859033 h 4978400"/>
              <a:gd name="connsiteX2469" fmla="*/ 278606 w 5556537"/>
              <a:gd name="connsiteY2469" fmla="*/ 1864583 h 4978400"/>
              <a:gd name="connsiteX2470" fmla="*/ 279401 w 5556537"/>
              <a:gd name="connsiteY2470" fmla="*/ 1867763 h 4978400"/>
              <a:gd name="connsiteX2471" fmla="*/ 281786 w 5556537"/>
              <a:gd name="connsiteY2471" fmla="*/ 1870147 h 4978400"/>
              <a:gd name="connsiteX2472" fmla="*/ 282581 w 5556537"/>
              <a:gd name="connsiteY2472" fmla="*/ 1870942 h 4978400"/>
              <a:gd name="connsiteX2473" fmla="*/ 284965 w 5556537"/>
              <a:gd name="connsiteY2473" fmla="*/ 1870942 h 4978400"/>
              <a:gd name="connsiteX2474" fmla="*/ 286542 w 5556537"/>
              <a:gd name="connsiteY2474" fmla="*/ 1870147 h 4978400"/>
              <a:gd name="connsiteX2475" fmla="*/ 288132 w 5556537"/>
              <a:gd name="connsiteY2475" fmla="*/ 1867763 h 4978400"/>
              <a:gd name="connsiteX2476" fmla="*/ 288926 w 5556537"/>
              <a:gd name="connsiteY2476" fmla="*/ 1865378 h 4978400"/>
              <a:gd name="connsiteX2477" fmla="*/ 290516 w 5556537"/>
              <a:gd name="connsiteY2477" fmla="*/ 1860622 h 4978400"/>
              <a:gd name="connsiteX2478" fmla="*/ 290516 w 5556537"/>
              <a:gd name="connsiteY2478" fmla="*/ 1849495 h 4978400"/>
              <a:gd name="connsiteX2479" fmla="*/ 292106 w 5556537"/>
              <a:gd name="connsiteY2479" fmla="*/ 1834406 h 4978400"/>
              <a:gd name="connsiteX2480" fmla="*/ 292901 w 5556537"/>
              <a:gd name="connsiteY2480" fmla="*/ 1831226 h 4978400"/>
              <a:gd name="connsiteX2481" fmla="*/ 294490 w 5556537"/>
              <a:gd name="connsiteY2481" fmla="*/ 1828060 h 4978400"/>
              <a:gd name="connsiteX2482" fmla="*/ 298464 w 5556537"/>
              <a:gd name="connsiteY2482" fmla="*/ 1816138 h 4978400"/>
              <a:gd name="connsiteX2483" fmla="*/ 300054 w 5556537"/>
              <a:gd name="connsiteY2483" fmla="*/ 1809792 h 4978400"/>
              <a:gd name="connsiteX2484" fmla="*/ 300849 w 5556537"/>
              <a:gd name="connsiteY2484" fmla="*/ 1803433 h 4978400"/>
              <a:gd name="connsiteX2485" fmla="*/ 300054 w 5556537"/>
              <a:gd name="connsiteY2485" fmla="*/ 1799459 h 4978400"/>
              <a:gd name="connsiteX2486" fmla="*/ 299259 w 5556537"/>
              <a:gd name="connsiteY2486" fmla="*/ 1796280 h 4978400"/>
              <a:gd name="connsiteX2487" fmla="*/ 300054 w 5556537"/>
              <a:gd name="connsiteY2487" fmla="*/ 1793113 h 4978400"/>
              <a:gd name="connsiteX2488" fmla="*/ 301644 w 5556537"/>
              <a:gd name="connsiteY2488" fmla="*/ 1790729 h 4978400"/>
              <a:gd name="connsiteX2489" fmla="*/ 307989 w 5556537"/>
              <a:gd name="connsiteY2489" fmla="*/ 1775640 h 4978400"/>
              <a:gd name="connsiteX2490" fmla="*/ 315143 w 5556537"/>
              <a:gd name="connsiteY2490" fmla="*/ 1761346 h 4978400"/>
              <a:gd name="connsiteX2491" fmla="*/ 332616 w 5556537"/>
              <a:gd name="connsiteY2491" fmla="*/ 1727194 h 4978400"/>
              <a:gd name="connsiteX2492" fmla="*/ 340552 w 5556537"/>
              <a:gd name="connsiteY2492" fmla="*/ 1709721 h 4978400"/>
              <a:gd name="connsiteX2493" fmla="*/ 346910 w 5556537"/>
              <a:gd name="connsiteY2493" fmla="*/ 1692247 h 4978400"/>
              <a:gd name="connsiteX2494" fmla="*/ 350090 w 5556537"/>
              <a:gd name="connsiteY2494" fmla="*/ 1681914 h 4978400"/>
              <a:gd name="connsiteX2495" fmla="*/ 351679 w 5556537"/>
              <a:gd name="connsiteY2495" fmla="*/ 1672389 h 4978400"/>
              <a:gd name="connsiteX2496" fmla="*/ 356435 w 5556537"/>
              <a:gd name="connsiteY2496" fmla="*/ 1652531 h 4978400"/>
              <a:gd name="connsiteX2497" fmla="*/ 361999 w 5556537"/>
              <a:gd name="connsiteY2497" fmla="*/ 1635058 h 4978400"/>
              <a:gd name="connsiteX2498" fmla="*/ 368358 w 5556537"/>
              <a:gd name="connsiteY2498" fmla="*/ 1617585 h 4978400"/>
              <a:gd name="connsiteX2499" fmla="*/ 373114 w 5556537"/>
              <a:gd name="connsiteY2499" fmla="*/ 1636648 h 4978400"/>
              <a:gd name="connsiteX2500" fmla="*/ 375498 w 5556537"/>
              <a:gd name="connsiteY2500" fmla="*/ 1643801 h 4978400"/>
              <a:gd name="connsiteX2501" fmla="*/ 377088 w 5556537"/>
              <a:gd name="connsiteY2501" fmla="*/ 1651736 h 4978400"/>
              <a:gd name="connsiteX2502" fmla="*/ 377088 w 5556537"/>
              <a:gd name="connsiteY2502" fmla="*/ 1660480 h 4978400"/>
              <a:gd name="connsiteX2503" fmla="*/ 377088 w 5556537"/>
              <a:gd name="connsiteY2503" fmla="*/ 1669210 h 4978400"/>
              <a:gd name="connsiteX2504" fmla="*/ 376293 w 5556537"/>
              <a:gd name="connsiteY2504" fmla="*/ 1696208 h 4978400"/>
              <a:gd name="connsiteX2505" fmla="*/ 376293 w 5556537"/>
              <a:gd name="connsiteY2505" fmla="*/ 1703362 h 4978400"/>
              <a:gd name="connsiteX2506" fmla="*/ 376293 w 5556537"/>
              <a:gd name="connsiteY2506" fmla="*/ 1711310 h 4978400"/>
              <a:gd name="connsiteX2507" fmla="*/ 377088 w 5556537"/>
              <a:gd name="connsiteY2507" fmla="*/ 1714477 h 4978400"/>
              <a:gd name="connsiteX2508" fmla="*/ 378678 w 5556537"/>
              <a:gd name="connsiteY2508" fmla="*/ 1717656 h 4978400"/>
              <a:gd name="connsiteX2509" fmla="*/ 378678 w 5556537"/>
              <a:gd name="connsiteY2509" fmla="*/ 1720835 h 4978400"/>
              <a:gd name="connsiteX2510" fmla="*/ 378678 w 5556537"/>
              <a:gd name="connsiteY2510" fmla="*/ 1724015 h 4978400"/>
              <a:gd name="connsiteX2511" fmla="*/ 377088 w 5556537"/>
              <a:gd name="connsiteY2511" fmla="*/ 1731155 h 4978400"/>
              <a:gd name="connsiteX2512" fmla="*/ 372319 w 5556537"/>
              <a:gd name="connsiteY2512" fmla="*/ 1758166 h 4978400"/>
              <a:gd name="connsiteX2513" fmla="*/ 370742 w 5556537"/>
              <a:gd name="connsiteY2513" fmla="*/ 1771666 h 4978400"/>
              <a:gd name="connsiteX2514" fmla="*/ 369948 w 5556537"/>
              <a:gd name="connsiteY2514" fmla="*/ 1785165 h 4978400"/>
              <a:gd name="connsiteX2515" fmla="*/ 369153 w 5556537"/>
              <a:gd name="connsiteY2515" fmla="*/ 1812971 h 4978400"/>
              <a:gd name="connsiteX2516" fmla="*/ 369948 w 5556537"/>
              <a:gd name="connsiteY2516" fmla="*/ 1840764 h 4978400"/>
              <a:gd name="connsiteX2517" fmla="*/ 371524 w 5556537"/>
              <a:gd name="connsiteY2517" fmla="*/ 1867763 h 4978400"/>
              <a:gd name="connsiteX2518" fmla="*/ 373909 w 5556537"/>
              <a:gd name="connsiteY2518" fmla="*/ 1895569 h 4978400"/>
              <a:gd name="connsiteX2519" fmla="*/ 377883 w 5556537"/>
              <a:gd name="connsiteY2519" fmla="*/ 1922568 h 4978400"/>
              <a:gd name="connsiteX2520" fmla="*/ 382652 w 5556537"/>
              <a:gd name="connsiteY2520" fmla="*/ 1948771 h 4978400"/>
              <a:gd name="connsiteX2521" fmla="*/ 388998 w 5556537"/>
              <a:gd name="connsiteY2521" fmla="*/ 1975783 h 4978400"/>
              <a:gd name="connsiteX2522" fmla="*/ 395356 w 5556537"/>
              <a:gd name="connsiteY2522" fmla="*/ 1998025 h 4978400"/>
              <a:gd name="connsiteX2523" fmla="*/ 397741 w 5556537"/>
              <a:gd name="connsiteY2523" fmla="*/ 2009934 h 4978400"/>
              <a:gd name="connsiteX2524" fmla="*/ 398536 w 5556537"/>
              <a:gd name="connsiteY2524" fmla="*/ 2021844 h 4978400"/>
              <a:gd name="connsiteX2525" fmla="*/ 397741 w 5556537"/>
              <a:gd name="connsiteY2525" fmla="*/ 2031382 h 4978400"/>
              <a:gd name="connsiteX2526" fmla="*/ 396946 w 5556537"/>
              <a:gd name="connsiteY2526" fmla="*/ 2041702 h 4978400"/>
              <a:gd name="connsiteX2527" fmla="*/ 392177 w 5556537"/>
              <a:gd name="connsiteY2527" fmla="*/ 2060765 h 4978400"/>
              <a:gd name="connsiteX2528" fmla="*/ 389792 w 5556537"/>
              <a:gd name="connsiteY2528" fmla="*/ 2074264 h 4978400"/>
              <a:gd name="connsiteX2529" fmla="*/ 388203 w 5556537"/>
              <a:gd name="connsiteY2529" fmla="*/ 2087763 h 4978400"/>
              <a:gd name="connsiteX2530" fmla="*/ 387421 w 5556537"/>
              <a:gd name="connsiteY2530" fmla="*/ 2101263 h 4978400"/>
              <a:gd name="connsiteX2531" fmla="*/ 388203 w 5556537"/>
              <a:gd name="connsiteY2531" fmla="*/ 2114775 h 4978400"/>
              <a:gd name="connsiteX2532" fmla="*/ 390587 w 5556537"/>
              <a:gd name="connsiteY2532" fmla="*/ 2128274 h 4978400"/>
              <a:gd name="connsiteX2533" fmla="*/ 392972 w 5556537"/>
              <a:gd name="connsiteY2533" fmla="*/ 2140978 h 4978400"/>
              <a:gd name="connsiteX2534" fmla="*/ 400920 w 5556537"/>
              <a:gd name="connsiteY2534" fmla="*/ 2166400 h 4978400"/>
              <a:gd name="connsiteX2535" fmla="*/ 415214 w 5556537"/>
              <a:gd name="connsiteY2535" fmla="*/ 2214846 h 4978400"/>
              <a:gd name="connsiteX2536" fmla="*/ 420778 w 5556537"/>
              <a:gd name="connsiteY2536" fmla="*/ 2233909 h 4978400"/>
              <a:gd name="connsiteX2537" fmla="*/ 426329 w 5556537"/>
              <a:gd name="connsiteY2537" fmla="*/ 2252959 h 4978400"/>
              <a:gd name="connsiteX2538" fmla="*/ 427919 w 5556537"/>
              <a:gd name="connsiteY2538" fmla="*/ 2259318 h 4978400"/>
              <a:gd name="connsiteX2539" fmla="*/ 428713 w 5556537"/>
              <a:gd name="connsiteY2539" fmla="*/ 2263292 h 4978400"/>
              <a:gd name="connsiteX2540" fmla="*/ 428713 w 5556537"/>
              <a:gd name="connsiteY2540" fmla="*/ 2266471 h 4978400"/>
              <a:gd name="connsiteX2541" fmla="*/ 427124 w 5556537"/>
              <a:gd name="connsiteY2541" fmla="*/ 2272022 h 4978400"/>
              <a:gd name="connsiteX2542" fmla="*/ 424739 w 5556537"/>
              <a:gd name="connsiteY2542" fmla="*/ 2277586 h 4978400"/>
              <a:gd name="connsiteX2543" fmla="*/ 418394 w 5556537"/>
              <a:gd name="connsiteY2543" fmla="*/ 2287111 h 4978400"/>
              <a:gd name="connsiteX2544" fmla="*/ 412830 w 5556537"/>
              <a:gd name="connsiteY2544" fmla="*/ 2296649 h 4978400"/>
              <a:gd name="connsiteX2545" fmla="*/ 408856 w 5556537"/>
              <a:gd name="connsiteY2545" fmla="*/ 2300623 h 4978400"/>
              <a:gd name="connsiteX2546" fmla="*/ 404894 w 5556537"/>
              <a:gd name="connsiteY2546" fmla="*/ 2303790 h 4978400"/>
              <a:gd name="connsiteX2547" fmla="*/ 401715 w 5556537"/>
              <a:gd name="connsiteY2547" fmla="*/ 2306174 h 4978400"/>
              <a:gd name="connsiteX2548" fmla="*/ 399331 w 5556537"/>
              <a:gd name="connsiteY2548" fmla="*/ 2308559 h 4978400"/>
              <a:gd name="connsiteX2549" fmla="*/ 399331 w 5556537"/>
              <a:gd name="connsiteY2549" fmla="*/ 2310943 h 4978400"/>
              <a:gd name="connsiteX2550" fmla="*/ 400125 w 5556537"/>
              <a:gd name="connsiteY2550" fmla="*/ 2313328 h 4978400"/>
              <a:gd name="connsiteX2551" fmla="*/ 401715 w 5556537"/>
              <a:gd name="connsiteY2551" fmla="*/ 2314917 h 4978400"/>
              <a:gd name="connsiteX2552" fmla="*/ 404100 w 5556537"/>
              <a:gd name="connsiteY2552" fmla="*/ 2316507 h 4978400"/>
              <a:gd name="connsiteX2553" fmla="*/ 408856 w 5556537"/>
              <a:gd name="connsiteY2553" fmla="*/ 2318097 h 4978400"/>
              <a:gd name="connsiteX2554" fmla="*/ 413625 w 5556537"/>
              <a:gd name="connsiteY2554" fmla="*/ 2318892 h 4978400"/>
              <a:gd name="connsiteX2555" fmla="*/ 420778 w 5556537"/>
              <a:gd name="connsiteY2555" fmla="*/ 2320468 h 4978400"/>
              <a:gd name="connsiteX2556" fmla="*/ 427919 w 5556537"/>
              <a:gd name="connsiteY2556" fmla="*/ 2321263 h 4978400"/>
              <a:gd name="connsiteX2557" fmla="*/ 433482 w 5556537"/>
              <a:gd name="connsiteY2557" fmla="*/ 2321263 h 4978400"/>
              <a:gd name="connsiteX2558" fmla="*/ 439046 w 5556537"/>
              <a:gd name="connsiteY2558" fmla="*/ 2320468 h 4978400"/>
              <a:gd name="connsiteX2559" fmla="*/ 440623 w 5556537"/>
              <a:gd name="connsiteY2559" fmla="*/ 2320468 h 4978400"/>
              <a:gd name="connsiteX2560" fmla="*/ 442213 w 5556537"/>
              <a:gd name="connsiteY2560" fmla="*/ 2322853 h 4978400"/>
              <a:gd name="connsiteX2561" fmla="*/ 445392 w 5556537"/>
              <a:gd name="connsiteY2561" fmla="*/ 2324443 h 4978400"/>
              <a:gd name="connsiteX2562" fmla="*/ 448571 w 5556537"/>
              <a:gd name="connsiteY2562" fmla="*/ 2325237 h 4978400"/>
              <a:gd name="connsiteX2563" fmla="*/ 454135 w 5556537"/>
              <a:gd name="connsiteY2563" fmla="*/ 2326032 h 4978400"/>
              <a:gd name="connsiteX2564" fmla="*/ 458891 w 5556537"/>
              <a:gd name="connsiteY2564" fmla="*/ 2324443 h 4978400"/>
              <a:gd name="connsiteX2565" fmla="*/ 461276 w 5556537"/>
              <a:gd name="connsiteY2565" fmla="*/ 2323648 h 4978400"/>
              <a:gd name="connsiteX2566" fmla="*/ 463660 w 5556537"/>
              <a:gd name="connsiteY2566" fmla="*/ 2322058 h 4978400"/>
              <a:gd name="connsiteX2567" fmla="*/ 465250 w 5556537"/>
              <a:gd name="connsiteY2567" fmla="*/ 2319687 h 4978400"/>
              <a:gd name="connsiteX2568" fmla="*/ 466045 w 5556537"/>
              <a:gd name="connsiteY2568" fmla="*/ 2317302 h 4978400"/>
              <a:gd name="connsiteX2569" fmla="*/ 468429 w 5556537"/>
              <a:gd name="connsiteY2569" fmla="*/ 2320468 h 4978400"/>
              <a:gd name="connsiteX2570" fmla="*/ 470814 w 5556537"/>
              <a:gd name="connsiteY2570" fmla="*/ 2323648 h 4978400"/>
              <a:gd name="connsiteX2571" fmla="*/ 473980 w 5556537"/>
              <a:gd name="connsiteY2571" fmla="*/ 2325237 h 4978400"/>
              <a:gd name="connsiteX2572" fmla="*/ 477954 w 5556537"/>
              <a:gd name="connsiteY2572" fmla="*/ 2326032 h 4978400"/>
              <a:gd name="connsiteX2573" fmla="*/ 481928 w 5556537"/>
              <a:gd name="connsiteY2573" fmla="*/ 2326032 h 4978400"/>
              <a:gd name="connsiteX2574" fmla="*/ 486697 w 5556537"/>
              <a:gd name="connsiteY2574" fmla="*/ 2325237 h 4978400"/>
              <a:gd name="connsiteX2575" fmla="*/ 489877 w 5556537"/>
              <a:gd name="connsiteY2575" fmla="*/ 2322853 h 4978400"/>
              <a:gd name="connsiteX2576" fmla="*/ 491453 w 5556537"/>
              <a:gd name="connsiteY2576" fmla="*/ 2321263 h 4978400"/>
              <a:gd name="connsiteX2577" fmla="*/ 492248 w 5556537"/>
              <a:gd name="connsiteY2577" fmla="*/ 2319687 h 4978400"/>
              <a:gd name="connsiteX2578" fmla="*/ 494633 w 5556537"/>
              <a:gd name="connsiteY2578" fmla="*/ 2320468 h 4978400"/>
              <a:gd name="connsiteX2579" fmla="*/ 497812 w 5556537"/>
              <a:gd name="connsiteY2579" fmla="*/ 2321263 h 4978400"/>
              <a:gd name="connsiteX2580" fmla="*/ 503376 w 5556537"/>
              <a:gd name="connsiteY2580" fmla="*/ 2321263 h 4978400"/>
              <a:gd name="connsiteX2581" fmla="*/ 509722 w 5556537"/>
              <a:gd name="connsiteY2581" fmla="*/ 2320468 h 4978400"/>
              <a:gd name="connsiteX2582" fmla="*/ 515286 w 5556537"/>
              <a:gd name="connsiteY2582" fmla="*/ 2319687 h 4978400"/>
              <a:gd name="connsiteX2583" fmla="*/ 526400 w 5556537"/>
              <a:gd name="connsiteY2583" fmla="*/ 2317302 h 4978400"/>
              <a:gd name="connsiteX2584" fmla="*/ 527990 w 5556537"/>
              <a:gd name="connsiteY2584" fmla="*/ 2316507 h 4978400"/>
              <a:gd name="connsiteX2585" fmla="*/ 530374 w 5556537"/>
              <a:gd name="connsiteY2585" fmla="*/ 2315712 h 4978400"/>
              <a:gd name="connsiteX2586" fmla="*/ 531964 w 5556537"/>
              <a:gd name="connsiteY2586" fmla="*/ 2314123 h 4978400"/>
              <a:gd name="connsiteX2587" fmla="*/ 533554 w 5556537"/>
              <a:gd name="connsiteY2587" fmla="*/ 2311738 h 4978400"/>
              <a:gd name="connsiteX2588" fmla="*/ 533554 w 5556537"/>
              <a:gd name="connsiteY2588" fmla="*/ 2309354 h 4978400"/>
              <a:gd name="connsiteX2589" fmla="*/ 532759 w 5556537"/>
              <a:gd name="connsiteY2589" fmla="*/ 2307764 h 4978400"/>
              <a:gd name="connsiteX2590" fmla="*/ 529580 w 5556537"/>
              <a:gd name="connsiteY2590" fmla="*/ 2305379 h 4978400"/>
              <a:gd name="connsiteX2591" fmla="*/ 523234 w 5556537"/>
              <a:gd name="connsiteY2591" fmla="*/ 2299829 h 4978400"/>
              <a:gd name="connsiteX2592" fmla="*/ 519260 w 5556537"/>
              <a:gd name="connsiteY2592" fmla="*/ 2295854 h 4978400"/>
              <a:gd name="connsiteX2593" fmla="*/ 516080 w 5556537"/>
              <a:gd name="connsiteY2593" fmla="*/ 2290291 h 4978400"/>
              <a:gd name="connsiteX2594" fmla="*/ 509722 w 5556537"/>
              <a:gd name="connsiteY2594" fmla="*/ 2279971 h 4978400"/>
              <a:gd name="connsiteX2595" fmla="*/ 505761 w 5556537"/>
              <a:gd name="connsiteY2595" fmla="*/ 2271227 h 4978400"/>
              <a:gd name="connsiteX2596" fmla="*/ 504171 w 5556537"/>
              <a:gd name="connsiteY2596" fmla="*/ 2266471 h 4978400"/>
              <a:gd name="connsiteX2597" fmla="*/ 504171 w 5556537"/>
              <a:gd name="connsiteY2597" fmla="*/ 2261702 h 4978400"/>
              <a:gd name="connsiteX2598" fmla="*/ 505761 w 5556537"/>
              <a:gd name="connsiteY2598" fmla="*/ 2253754 h 4978400"/>
              <a:gd name="connsiteX2599" fmla="*/ 508132 w 5556537"/>
              <a:gd name="connsiteY2599" fmla="*/ 2245819 h 4978400"/>
              <a:gd name="connsiteX2600" fmla="*/ 517670 w 5556537"/>
              <a:gd name="connsiteY2600" fmla="*/ 2213256 h 4978400"/>
              <a:gd name="connsiteX2601" fmla="*/ 531964 w 5556537"/>
              <a:gd name="connsiteY2601" fmla="*/ 2165605 h 4978400"/>
              <a:gd name="connsiteX2602" fmla="*/ 539118 w 5556537"/>
              <a:gd name="connsiteY2602" fmla="*/ 2140184 h 4978400"/>
              <a:gd name="connsiteX2603" fmla="*/ 542284 w 5556537"/>
              <a:gd name="connsiteY2603" fmla="*/ 2127479 h 4978400"/>
              <a:gd name="connsiteX2604" fmla="*/ 544668 w 5556537"/>
              <a:gd name="connsiteY2604" fmla="*/ 2113980 h 4978400"/>
              <a:gd name="connsiteX2605" fmla="*/ 545463 w 5556537"/>
              <a:gd name="connsiteY2605" fmla="*/ 2101263 h 4978400"/>
              <a:gd name="connsiteX2606" fmla="*/ 544668 w 5556537"/>
              <a:gd name="connsiteY2606" fmla="*/ 2087763 h 4978400"/>
              <a:gd name="connsiteX2607" fmla="*/ 543079 w 5556537"/>
              <a:gd name="connsiteY2607" fmla="*/ 2075059 h 4978400"/>
              <a:gd name="connsiteX2608" fmla="*/ 539912 w 5556537"/>
              <a:gd name="connsiteY2608" fmla="*/ 2062355 h 4978400"/>
              <a:gd name="connsiteX2609" fmla="*/ 535938 w 5556537"/>
              <a:gd name="connsiteY2609" fmla="*/ 2041702 h 4978400"/>
              <a:gd name="connsiteX2610" fmla="*/ 534349 w 5556537"/>
              <a:gd name="connsiteY2610" fmla="*/ 2032177 h 4978400"/>
              <a:gd name="connsiteX2611" fmla="*/ 534349 w 5556537"/>
              <a:gd name="connsiteY2611" fmla="*/ 2021844 h 4978400"/>
              <a:gd name="connsiteX2612" fmla="*/ 535143 w 5556537"/>
              <a:gd name="connsiteY2612" fmla="*/ 2010729 h 4978400"/>
              <a:gd name="connsiteX2613" fmla="*/ 536733 w 5556537"/>
              <a:gd name="connsiteY2613" fmla="*/ 1999602 h 4978400"/>
              <a:gd name="connsiteX2614" fmla="*/ 542284 w 5556537"/>
              <a:gd name="connsiteY2614" fmla="*/ 1977372 h 4978400"/>
              <a:gd name="connsiteX2615" fmla="*/ 548643 w 5556537"/>
              <a:gd name="connsiteY2615" fmla="*/ 1951950 h 4978400"/>
              <a:gd name="connsiteX2616" fmla="*/ 554207 w 5556537"/>
              <a:gd name="connsiteY2616" fmla="*/ 1926542 h 4978400"/>
              <a:gd name="connsiteX2617" fmla="*/ 557386 w 5556537"/>
              <a:gd name="connsiteY2617" fmla="*/ 1900325 h 4978400"/>
              <a:gd name="connsiteX2618" fmla="*/ 560552 w 5556537"/>
              <a:gd name="connsiteY2618" fmla="*/ 1874122 h 4978400"/>
              <a:gd name="connsiteX2619" fmla="*/ 562142 w 5556537"/>
              <a:gd name="connsiteY2619" fmla="*/ 1847110 h 4978400"/>
              <a:gd name="connsiteX2620" fmla="*/ 562937 w 5556537"/>
              <a:gd name="connsiteY2620" fmla="*/ 1820112 h 4978400"/>
              <a:gd name="connsiteX2621" fmla="*/ 562937 w 5556537"/>
              <a:gd name="connsiteY2621" fmla="*/ 1793908 h 4978400"/>
              <a:gd name="connsiteX2622" fmla="*/ 562142 w 5556537"/>
              <a:gd name="connsiteY2622" fmla="*/ 1780396 h 4978400"/>
              <a:gd name="connsiteX2623" fmla="*/ 561347 w 5556537"/>
              <a:gd name="connsiteY2623" fmla="*/ 1767692 h 4978400"/>
              <a:gd name="connsiteX2624" fmla="*/ 556591 w 5556537"/>
              <a:gd name="connsiteY2624" fmla="*/ 1742283 h 4978400"/>
              <a:gd name="connsiteX2625" fmla="*/ 554207 w 5556537"/>
              <a:gd name="connsiteY2625" fmla="*/ 1728771 h 4978400"/>
              <a:gd name="connsiteX2626" fmla="*/ 552617 w 5556537"/>
              <a:gd name="connsiteY2626" fmla="*/ 1722425 h 4978400"/>
              <a:gd name="connsiteX2627" fmla="*/ 551822 w 5556537"/>
              <a:gd name="connsiteY2627" fmla="*/ 1719246 h 4978400"/>
              <a:gd name="connsiteX2628" fmla="*/ 552617 w 5556537"/>
              <a:gd name="connsiteY2628" fmla="*/ 1716066 h 4978400"/>
              <a:gd name="connsiteX2629" fmla="*/ 553412 w 5556537"/>
              <a:gd name="connsiteY2629" fmla="*/ 1710515 h 4978400"/>
              <a:gd name="connsiteX2630" fmla="*/ 553412 w 5556537"/>
              <a:gd name="connsiteY2630" fmla="*/ 1705746 h 4978400"/>
              <a:gd name="connsiteX2631" fmla="*/ 552617 w 5556537"/>
              <a:gd name="connsiteY2631" fmla="*/ 1695413 h 4978400"/>
              <a:gd name="connsiteX2632" fmla="*/ 552617 w 5556537"/>
              <a:gd name="connsiteY2632" fmla="*/ 1655711 h 4978400"/>
              <a:gd name="connsiteX2633" fmla="*/ 553412 w 5556537"/>
              <a:gd name="connsiteY2633" fmla="*/ 1649352 h 4978400"/>
              <a:gd name="connsiteX2634" fmla="*/ 555001 w 5556537"/>
              <a:gd name="connsiteY2634" fmla="*/ 1643801 h 4978400"/>
              <a:gd name="connsiteX2635" fmla="*/ 562142 w 5556537"/>
              <a:gd name="connsiteY2635" fmla="*/ 1619969 h 4978400"/>
              <a:gd name="connsiteX2636" fmla="*/ 563732 w 5556537"/>
              <a:gd name="connsiteY2636" fmla="*/ 1615200 h 4978400"/>
              <a:gd name="connsiteX2637" fmla="*/ 568501 w 5556537"/>
              <a:gd name="connsiteY2637" fmla="*/ 1629494 h 4978400"/>
              <a:gd name="connsiteX2638" fmla="*/ 573270 w 5556537"/>
              <a:gd name="connsiteY2638" fmla="*/ 1643801 h 4978400"/>
              <a:gd name="connsiteX2639" fmla="*/ 575654 w 5556537"/>
              <a:gd name="connsiteY2639" fmla="*/ 1652531 h 4978400"/>
              <a:gd name="connsiteX2640" fmla="*/ 578026 w 5556537"/>
              <a:gd name="connsiteY2640" fmla="*/ 1661261 h 4978400"/>
              <a:gd name="connsiteX2641" fmla="*/ 582000 w 5556537"/>
              <a:gd name="connsiteY2641" fmla="*/ 1679530 h 4978400"/>
              <a:gd name="connsiteX2642" fmla="*/ 584384 w 5556537"/>
              <a:gd name="connsiteY2642" fmla="*/ 1688273 h 4978400"/>
              <a:gd name="connsiteX2643" fmla="*/ 587564 w 5556537"/>
              <a:gd name="connsiteY2643" fmla="*/ 1697798 h 4978400"/>
              <a:gd name="connsiteX2644" fmla="*/ 594704 w 5556537"/>
              <a:gd name="connsiteY2644" fmla="*/ 1715271 h 4978400"/>
              <a:gd name="connsiteX2645" fmla="*/ 602653 w 5556537"/>
              <a:gd name="connsiteY2645" fmla="*/ 1732745 h 4978400"/>
              <a:gd name="connsiteX2646" fmla="*/ 611383 w 5556537"/>
              <a:gd name="connsiteY2646" fmla="*/ 1750218 h 4978400"/>
              <a:gd name="connsiteX2647" fmla="*/ 619331 w 5556537"/>
              <a:gd name="connsiteY2647" fmla="*/ 1766102 h 4978400"/>
              <a:gd name="connsiteX2648" fmla="*/ 627266 w 5556537"/>
              <a:gd name="connsiteY2648" fmla="*/ 1782780 h 4978400"/>
              <a:gd name="connsiteX2649" fmla="*/ 630446 w 5556537"/>
              <a:gd name="connsiteY2649" fmla="*/ 1789139 h 4978400"/>
              <a:gd name="connsiteX2650" fmla="*/ 632830 w 5556537"/>
              <a:gd name="connsiteY2650" fmla="*/ 1795498 h 4978400"/>
              <a:gd name="connsiteX2651" fmla="*/ 632830 w 5556537"/>
              <a:gd name="connsiteY2651" fmla="*/ 1797869 h 4978400"/>
              <a:gd name="connsiteX2652" fmla="*/ 632035 w 5556537"/>
              <a:gd name="connsiteY2652" fmla="*/ 1801049 h 4978400"/>
              <a:gd name="connsiteX2653" fmla="*/ 632035 w 5556537"/>
              <a:gd name="connsiteY2653" fmla="*/ 1804228 h 4978400"/>
              <a:gd name="connsiteX2654" fmla="*/ 632035 w 5556537"/>
              <a:gd name="connsiteY2654" fmla="*/ 1808202 h 4978400"/>
              <a:gd name="connsiteX2655" fmla="*/ 633625 w 5556537"/>
              <a:gd name="connsiteY2655" fmla="*/ 1813753 h 4978400"/>
              <a:gd name="connsiteX2656" fmla="*/ 635215 w 5556537"/>
              <a:gd name="connsiteY2656" fmla="*/ 1820112 h 4978400"/>
              <a:gd name="connsiteX2657" fmla="*/ 639189 w 5556537"/>
              <a:gd name="connsiteY2657" fmla="*/ 1831226 h 4978400"/>
              <a:gd name="connsiteX2658" fmla="*/ 639984 w 5556537"/>
              <a:gd name="connsiteY2658" fmla="*/ 1835995 h 4978400"/>
              <a:gd name="connsiteX2659" fmla="*/ 640779 w 5556537"/>
              <a:gd name="connsiteY2659" fmla="*/ 1840764 h 4978400"/>
              <a:gd name="connsiteX2660" fmla="*/ 641573 w 5556537"/>
              <a:gd name="connsiteY2660" fmla="*/ 1855058 h 4978400"/>
              <a:gd name="connsiteX2661" fmla="*/ 642368 w 5556537"/>
              <a:gd name="connsiteY2661" fmla="*/ 1860622 h 4978400"/>
              <a:gd name="connsiteX2662" fmla="*/ 643958 w 5556537"/>
              <a:gd name="connsiteY2662" fmla="*/ 1866173 h 4978400"/>
              <a:gd name="connsiteX2663" fmla="*/ 645535 w 5556537"/>
              <a:gd name="connsiteY2663" fmla="*/ 1869353 h 4978400"/>
              <a:gd name="connsiteX2664" fmla="*/ 647919 w 5556537"/>
              <a:gd name="connsiteY2664" fmla="*/ 1870942 h 4978400"/>
              <a:gd name="connsiteX2665" fmla="*/ 650304 w 5556537"/>
              <a:gd name="connsiteY2665" fmla="*/ 1870942 h 4978400"/>
              <a:gd name="connsiteX2666" fmla="*/ 651893 w 5556537"/>
              <a:gd name="connsiteY2666" fmla="*/ 1869353 h 4978400"/>
              <a:gd name="connsiteX2667" fmla="*/ 652688 w 5556537"/>
              <a:gd name="connsiteY2667" fmla="*/ 1867763 h 4978400"/>
              <a:gd name="connsiteX2668" fmla="*/ 653483 w 5556537"/>
              <a:gd name="connsiteY2668" fmla="*/ 1864583 h 4978400"/>
              <a:gd name="connsiteX2669" fmla="*/ 654278 w 5556537"/>
              <a:gd name="connsiteY2669" fmla="*/ 1861417 h 4978400"/>
              <a:gd name="connsiteX2670" fmla="*/ 653483 w 5556537"/>
              <a:gd name="connsiteY2670" fmla="*/ 1854264 h 4978400"/>
              <a:gd name="connsiteX2671" fmla="*/ 652688 w 5556537"/>
              <a:gd name="connsiteY2671" fmla="*/ 1847905 h 4978400"/>
              <a:gd name="connsiteX2672" fmla="*/ 652688 w 5556537"/>
              <a:gd name="connsiteY2672" fmla="*/ 1844739 h 4978400"/>
              <a:gd name="connsiteX2673" fmla="*/ 652688 w 5556537"/>
              <a:gd name="connsiteY2673" fmla="*/ 1843944 h 4978400"/>
              <a:gd name="connsiteX2674" fmla="*/ 653483 w 5556537"/>
              <a:gd name="connsiteY2674" fmla="*/ 1842354 h 4978400"/>
              <a:gd name="connsiteX2675" fmla="*/ 654278 w 5556537"/>
              <a:gd name="connsiteY2675" fmla="*/ 1843944 h 4978400"/>
              <a:gd name="connsiteX2676" fmla="*/ 655073 w 5556537"/>
              <a:gd name="connsiteY2676" fmla="*/ 1845533 h 4978400"/>
              <a:gd name="connsiteX2677" fmla="*/ 655073 w 5556537"/>
              <a:gd name="connsiteY2677" fmla="*/ 1849495 h 4978400"/>
              <a:gd name="connsiteX2678" fmla="*/ 656662 w 5556537"/>
              <a:gd name="connsiteY2678" fmla="*/ 1860622 h 4978400"/>
              <a:gd name="connsiteX2679" fmla="*/ 656662 w 5556537"/>
              <a:gd name="connsiteY2679" fmla="*/ 1868558 h 4978400"/>
              <a:gd name="connsiteX2680" fmla="*/ 657457 w 5556537"/>
              <a:gd name="connsiteY2680" fmla="*/ 1871737 h 4978400"/>
              <a:gd name="connsiteX2681" fmla="*/ 659047 w 5556537"/>
              <a:gd name="connsiteY2681" fmla="*/ 1875711 h 4978400"/>
              <a:gd name="connsiteX2682" fmla="*/ 660637 w 5556537"/>
              <a:gd name="connsiteY2682" fmla="*/ 1877301 h 4978400"/>
              <a:gd name="connsiteX2683" fmla="*/ 662213 w 5556537"/>
              <a:gd name="connsiteY2683" fmla="*/ 1878096 h 4978400"/>
              <a:gd name="connsiteX2684" fmla="*/ 664598 w 5556537"/>
              <a:gd name="connsiteY2684" fmla="*/ 1878096 h 4978400"/>
              <a:gd name="connsiteX2685" fmla="*/ 666187 w 5556537"/>
              <a:gd name="connsiteY2685" fmla="*/ 1877301 h 4978400"/>
              <a:gd name="connsiteX2686" fmla="*/ 667777 w 5556537"/>
              <a:gd name="connsiteY2686" fmla="*/ 1874916 h 4978400"/>
              <a:gd name="connsiteX2687" fmla="*/ 668572 w 5556537"/>
              <a:gd name="connsiteY2687" fmla="*/ 1872532 h 4978400"/>
              <a:gd name="connsiteX2688" fmla="*/ 668572 w 5556537"/>
              <a:gd name="connsiteY2688" fmla="*/ 1866173 h 4978400"/>
              <a:gd name="connsiteX2689" fmla="*/ 667777 w 5556537"/>
              <a:gd name="connsiteY2689" fmla="*/ 1855853 h 4978400"/>
              <a:gd name="connsiteX2690" fmla="*/ 667777 w 5556537"/>
              <a:gd name="connsiteY2690" fmla="*/ 1850289 h 4978400"/>
              <a:gd name="connsiteX2691" fmla="*/ 667777 w 5556537"/>
              <a:gd name="connsiteY2691" fmla="*/ 1844739 h 4978400"/>
              <a:gd name="connsiteX2692" fmla="*/ 672546 w 5556537"/>
              <a:gd name="connsiteY2692" fmla="*/ 1857443 h 4978400"/>
              <a:gd name="connsiteX2693" fmla="*/ 676520 w 5556537"/>
              <a:gd name="connsiteY2693" fmla="*/ 1869353 h 4978400"/>
              <a:gd name="connsiteX2694" fmla="*/ 679687 w 5556537"/>
              <a:gd name="connsiteY2694" fmla="*/ 1874916 h 4978400"/>
              <a:gd name="connsiteX2695" fmla="*/ 681276 w 5556537"/>
              <a:gd name="connsiteY2695" fmla="*/ 1877301 h 4978400"/>
              <a:gd name="connsiteX2696" fmla="*/ 683661 w 5556537"/>
              <a:gd name="connsiteY2696" fmla="*/ 1878891 h 4978400"/>
              <a:gd name="connsiteX2697" fmla="*/ 686045 w 5556537"/>
              <a:gd name="connsiteY2697" fmla="*/ 1879685 h 4978400"/>
              <a:gd name="connsiteX2698" fmla="*/ 688430 w 5556537"/>
              <a:gd name="connsiteY2698" fmla="*/ 1878891 h 4978400"/>
              <a:gd name="connsiteX2699" fmla="*/ 690019 w 5556537"/>
              <a:gd name="connsiteY2699" fmla="*/ 1877301 h 4978400"/>
              <a:gd name="connsiteX2700" fmla="*/ 690814 w 5556537"/>
              <a:gd name="connsiteY2700" fmla="*/ 1874916 h 4978400"/>
              <a:gd name="connsiteX2701" fmla="*/ 690814 w 5556537"/>
              <a:gd name="connsiteY2701" fmla="*/ 1870147 h 4978400"/>
              <a:gd name="connsiteX2702" fmla="*/ 690019 w 5556537"/>
              <a:gd name="connsiteY2702" fmla="*/ 1865378 h 4978400"/>
              <a:gd name="connsiteX2703" fmla="*/ 686045 w 5556537"/>
              <a:gd name="connsiteY2703" fmla="*/ 1856648 h 4978400"/>
              <a:gd name="connsiteX2704" fmla="*/ 682866 w 5556537"/>
              <a:gd name="connsiteY2704" fmla="*/ 1847110 h 4978400"/>
              <a:gd name="connsiteX2705" fmla="*/ 681276 w 5556537"/>
              <a:gd name="connsiteY2705" fmla="*/ 1842354 h 4978400"/>
              <a:gd name="connsiteX2706" fmla="*/ 680481 w 5556537"/>
              <a:gd name="connsiteY2706" fmla="*/ 1838380 h 4978400"/>
              <a:gd name="connsiteX2707" fmla="*/ 683661 w 5556537"/>
              <a:gd name="connsiteY2707" fmla="*/ 1841559 h 4978400"/>
              <a:gd name="connsiteX2708" fmla="*/ 686840 w 5556537"/>
              <a:gd name="connsiteY2708" fmla="*/ 1845533 h 4978400"/>
              <a:gd name="connsiteX2709" fmla="*/ 692404 w 5556537"/>
              <a:gd name="connsiteY2709" fmla="*/ 1853469 h 4978400"/>
              <a:gd name="connsiteX2710" fmla="*/ 694788 w 5556537"/>
              <a:gd name="connsiteY2710" fmla="*/ 1857443 h 4978400"/>
              <a:gd name="connsiteX2711" fmla="*/ 697955 w 5556537"/>
              <a:gd name="connsiteY2711" fmla="*/ 1861417 h 4978400"/>
              <a:gd name="connsiteX2712" fmla="*/ 700339 w 5556537"/>
              <a:gd name="connsiteY2712" fmla="*/ 1863789 h 4978400"/>
              <a:gd name="connsiteX2713" fmla="*/ 702724 w 5556537"/>
              <a:gd name="connsiteY2713" fmla="*/ 1864583 h 4978400"/>
              <a:gd name="connsiteX2714" fmla="*/ 705108 w 5556537"/>
              <a:gd name="connsiteY2714" fmla="*/ 1864583 h 4978400"/>
              <a:gd name="connsiteX2715" fmla="*/ 706698 w 5556537"/>
              <a:gd name="connsiteY2715" fmla="*/ 1863789 h 4978400"/>
              <a:gd name="connsiteX2716" fmla="*/ 708288 w 5556537"/>
              <a:gd name="connsiteY2716" fmla="*/ 1862212 h 4978400"/>
              <a:gd name="connsiteX2717" fmla="*/ 709083 w 5556537"/>
              <a:gd name="connsiteY2717" fmla="*/ 1860622 h 4978400"/>
              <a:gd name="connsiteX2718" fmla="*/ 709083 w 5556537"/>
              <a:gd name="connsiteY2718" fmla="*/ 1858238 h 4978400"/>
              <a:gd name="connsiteX2719" fmla="*/ 708288 w 5556537"/>
              <a:gd name="connsiteY2719" fmla="*/ 1855853 h 4978400"/>
              <a:gd name="connsiteX2720" fmla="*/ 706698 w 5556537"/>
              <a:gd name="connsiteY2720" fmla="*/ 1851879 h 4978400"/>
              <a:gd name="connsiteX2721" fmla="*/ 704313 w 5556537"/>
              <a:gd name="connsiteY2721" fmla="*/ 1848700 h 4978400"/>
              <a:gd name="connsiteX2722" fmla="*/ 696365 w 5556537"/>
              <a:gd name="connsiteY2722" fmla="*/ 1833611 h 4978400"/>
              <a:gd name="connsiteX2723" fmla="*/ 692404 w 5556537"/>
              <a:gd name="connsiteY2723" fmla="*/ 1825676 h 4978400"/>
              <a:gd name="connsiteX2724" fmla="*/ 690019 w 5556537"/>
              <a:gd name="connsiteY2724" fmla="*/ 1821701 h 4978400"/>
              <a:gd name="connsiteX2725" fmla="*/ 689225 w 5556537"/>
              <a:gd name="connsiteY2725" fmla="*/ 1817727 h 4978400"/>
              <a:gd name="connsiteX2726" fmla="*/ 691609 w 5556537"/>
              <a:gd name="connsiteY2726" fmla="*/ 1819317 h 4978400"/>
              <a:gd name="connsiteX2727" fmla="*/ 693994 w 5556537"/>
              <a:gd name="connsiteY2727" fmla="*/ 1821701 h 4978400"/>
              <a:gd name="connsiteX2728" fmla="*/ 696365 w 5556537"/>
              <a:gd name="connsiteY2728" fmla="*/ 1824086 h 4978400"/>
              <a:gd name="connsiteX2729" fmla="*/ 698750 w 5556537"/>
              <a:gd name="connsiteY2729" fmla="*/ 1826470 h 4978400"/>
              <a:gd name="connsiteX2730" fmla="*/ 704313 w 5556537"/>
              <a:gd name="connsiteY2730" fmla="*/ 1829650 h 4978400"/>
              <a:gd name="connsiteX2731" fmla="*/ 709877 w 5556537"/>
              <a:gd name="connsiteY2731" fmla="*/ 1830432 h 4978400"/>
              <a:gd name="connsiteX2732" fmla="*/ 714633 w 5556537"/>
              <a:gd name="connsiteY2732" fmla="*/ 1831226 h 4978400"/>
              <a:gd name="connsiteX2733" fmla="*/ 716223 w 5556537"/>
              <a:gd name="connsiteY2733" fmla="*/ 1830432 h 4978400"/>
              <a:gd name="connsiteX2734" fmla="*/ 718608 w 5556537"/>
              <a:gd name="connsiteY2734" fmla="*/ 1829650 h 4978400"/>
              <a:gd name="connsiteX2735" fmla="*/ 719402 w 5556537"/>
              <a:gd name="connsiteY2735" fmla="*/ 1828060 h 4978400"/>
              <a:gd name="connsiteX2736" fmla="*/ 720197 w 5556537"/>
              <a:gd name="connsiteY2736" fmla="*/ 1827265 h 4978400"/>
              <a:gd name="connsiteX2737" fmla="*/ 720197 w 5556537"/>
              <a:gd name="connsiteY2737" fmla="*/ 1824881 h 4978400"/>
              <a:gd name="connsiteX2738" fmla="*/ 718608 w 5556537"/>
              <a:gd name="connsiteY2738" fmla="*/ 1822496 h 4978400"/>
              <a:gd name="connsiteX2739" fmla="*/ 716223 w 5556537"/>
              <a:gd name="connsiteY2739" fmla="*/ 1820112 h 4978400"/>
              <a:gd name="connsiteX2740" fmla="*/ 712262 w 5556537"/>
              <a:gd name="connsiteY2740" fmla="*/ 1817727 h 4978400"/>
              <a:gd name="connsiteX2741" fmla="*/ 709083 w 5556537"/>
              <a:gd name="connsiteY2741" fmla="*/ 1814548 h 4978400"/>
              <a:gd name="connsiteX2742" fmla="*/ 701929 w 5556537"/>
              <a:gd name="connsiteY2742" fmla="*/ 1807407 h 4978400"/>
              <a:gd name="connsiteX2743" fmla="*/ 696365 w 5556537"/>
              <a:gd name="connsiteY2743" fmla="*/ 1799459 h 4978400"/>
              <a:gd name="connsiteX2744" fmla="*/ 690019 w 5556537"/>
              <a:gd name="connsiteY2744" fmla="*/ 1792318 h 4978400"/>
              <a:gd name="connsiteX2745" fmla="*/ 686840 w 5556537"/>
              <a:gd name="connsiteY2745" fmla="*/ 1789139 h 4978400"/>
              <a:gd name="connsiteX2746" fmla="*/ 683661 w 5556537"/>
              <a:gd name="connsiteY2746" fmla="*/ 1785960 h 4978400"/>
              <a:gd name="connsiteX2747" fmla="*/ 679687 w 5556537"/>
              <a:gd name="connsiteY2747" fmla="*/ 1783575 h 4978400"/>
              <a:gd name="connsiteX2748" fmla="*/ 675725 w 5556537"/>
              <a:gd name="connsiteY2748" fmla="*/ 1781986 h 4978400"/>
              <a:gd name="connsiteX2749" fmla="*/ 669367 w 5556537"/>
              <a:gd name="connsiteY2749" fmla="*/ 1781986 h 4978400"/>
              <a:gd name="connsiteX2750" fmla="*/ 667777 w 5556537"/>
              <a:gd name="connsiteY2750" fmla="*/ 1781191 h 4978400"/>
              <a:gd name="connsiteX2751" fmla="*/ 666982 w 5556537"/>
              <a:gd name="connsiteY2751" fmla="*/ 1778819 h 4978400"/>
              <a:gd name="connsiteX2752" fmla="*/ 666187 w 5556537"/>
              <a:gd name="connsiteY2752" fmla="*/ 1777230 h 4978400"/>
              <a:gd name="connsiteX2753" fmla="*/ 663803 w 5556537"/>
              <a:gd name="connsiteY2753" fmla="*/ 1771666 h 4978400"/>
              <a:gd name="connsiteX2754" fmla="*/ 660637 w 5556537"/>
              <a:gd name="connsiteY2754" fmla="*/ 1762141 h 4978400"/>
              <a:gd name="connsiteX2755" fmla="*/ 658252 w 5556537"/>
              <a:gd name="connsiteY2755" fmla="*/ 1751808 h 4978400"/>
              <a:gd name="connsiteX2756" fmla="*/ 655868 w 5556537"/>
              <a:gd name="connsiteY2756" fmla="*/ 1742283 h 4978400"/>
              <a:gd name="connsiteX2757" fmla="*/ 654278 w 5556537"/>
              <a:gd name="connsiteY2757" fmla="*/ 1731950 h 4978400"/>
              <a:gd name="connsiteX2758" fmla="*/ 653483 w 5556537"/>
              <a:gd name="connsiteY2758" fmla="*/ 1719246 h 4978400"/>
              <a:gd name="connsiteX2759" fmla="*/ 651893 w 5556537"/>
              <a:gd name="connsiteY2759" fmla="*/ 1707336 h 4978400"/>
              <a:gd name="connsiteX2760" fmla="*/ 649509 w 5556537"/>
              <a:gd name="connsiteY2760" fmla="*/ 1697003 h 4978400"/>
              <a:gd name="connsiteX2761" fmla="*/ 646329 w 5556537"/>
              <a:gd name="connsiteY2761" fmla="*/ 1686683 h 4978400"/>
              <a:gd name="connsiteX2762" fmla="*/ 643163 w 5556537"/>
              <a:gd name="connsiteY2762" fmla="*/ 1676363 h 4978400"/>
              <a:gd name="connsiteX2763" fmla="*/ 639189 w 5556537"/>
              <a:gd name="connsiteY2763" fmla="*/ 1666031 h 4978400"/>
              <a:gd name="connsiteX2764" fmla="*/ 636010 w 5556537"/>
              <a:gd name="connsiteY2764" fmla="*/ 1658095 h 4978400"/>
              <a:gd name="connsiteX2765" fmla="*/ 634420 w 5556537"/>
              <a:gd name="connsiteY2765" fmla="*/ 1654121 h 4978400"/>
              <a:gd name="connsiteX2766" fmla="*/ 632035 w 5556537"/>
              <a:gd name="connsiteY2766" fmla="*/ 1650147 h 4978400"/>
              <a:gd name="connsiteX2767" fmla="*/ 628856 w 5556537"/>
              <a:gd name="connsiteY2767" fmla="*/ 1644583 h 4978400"/>
              <a:gd name="connsiteX2768" fmla="*/ 627266 w 5556537"/>
              <a:gd name="connsiteY2768" fmla="*/ 1642211 h 4978400"/>
              <a:gd name="connsiteX2769" fmla="*/ 626485 w 5556537"/>
              <a:gd name="connsiteY2769" fmla="*/ 1639032 h 4978400"/>
              <a:gd name="connsiteX2770" fmla="*/ 625690 w 5556537"/>
              <a:gd name="connsiteY2770" fmla="*/ 1634263 h 4978400"/>
              <a:gd name="connsiteX2771" fmla="*/ 624895 w 5556537"/>
              <a:gd name="connsiteY2771" fmla="*/ 1628699 h 4978400"/>
              <a:gd name="connsiteX2772" fmla="*/ 624895 w 5556537"/>
              <a:gd name="connsiteY2772" fmla="*/ 1618379 h 4978400"/>
              <a:gd name="connsiteX2773" fmla="*/ 622510 w 5556537"/>
              <a:gd name="connsiteY2773" fmla="*/ 1597727 h 4978400"/>
              <a:gd name="connsiteX2774" fmla="*/ 619331 w 5556537"/>
              <a:gd name="connsiteY2774" fmla="*/ 1577074 h 4978400"/>
              <a:gd name="connsiteX2775" fmla="*/ 615357 w 5556537"/>
              <a:gd name="connsiteY2775" fmla="*/ 1557229 h 4978400"/>
              <a:gd name="connsiteX2776" fmla="*/ 615357 w 5556537"/>
              <a:gd name="connsiteY2776" fmla="*/ 1552460 h 4978400"/>
              <a:gd name="connsiteX2777" fmla="*/ 616152 w 5556537"/>
              <a:gd name="connsiteY2777" fmla="*/ 1547691 h 4978400"/>
              <a:gd name="connsiteX2778" fmla="*/ 616152 w 5556537"/>
              <a:gd name="connsiteY2778" fmla="*/ 1537371 h 4978400"/>
              <a:gd name="connsiteX2779" fmla="*/ 616152 w 5556537"/>
              <a:gd name="connsiteY2779" fmla="*/ 1526243 h 4978400"/>
              <a:gd name="connsiteX2780" fmla="*/ 615357 w 5556537"/>
              <a:gd name="connsiteY2780" fmla="*/ 1515924 h 4978400"/>
              <a:gd name="connsiteX2781" fmla="*/ 614562 w 5556537"/>
              <a:gd name="connsiteY2781" fmla="*/ 1511155 h 4978400"/>
              <a:gd name="connsiteX2782" fmla="*/ 612972 w 5556537"/>
              <a:gd name="connsiteY2782" fmla="*/ 1506399 h 4978400"/>
              <a:gd name="connsiteX2783" fmla="*/ 609011 w 5556537"/>
              <a:gd name="connsiteY2783" fmla="*/ 1497655 h 4978400"/>
              <a:gd name="connsiteX2784" fmla="*/ 604242 w 5556537"/>
              <a:gd name="connsiteY2784" fmla="*/ 1489720 h 4978400"/>
              <a:gd name="connsiteX2785" fmla="*/ 599473 w 5556537"/>
              <a:gd name="connsiteY2785" fmla="*/ 1481772 h 4978400"/>
              <a:gd name="connsiteX2786" fmla="*/ 596294 w 5556537"/>
              <a:gd name="connsiteY2786" fmla="*/ 1477797 h 4978400"/>
              <a:gd name="connsiteX2787" fmla="*/ 593114 w 5556537"/>
              <a:gd name="connsiteY2787" fmla="*/ 1473836 h 4978400"/>
              <a:gd name="connsiteX2788" fmla="*/ 589153 w 5556537"/>
              <a:gd name="connsiteY2788" fmla="*/ 1471452 h 4978400"/>
              <a:gd name="connsiteX2789" fmla="*/ 585179 w 5556537"/>
              <a:gd name="connsiteY2789" fmla="*/ 1469067 h 4978400"/>
              <a:gd name="connsiteX2790" fmla="*/ 576436 w 5556537"/>
              <a:gd name="connsiteY2790" fmla="*/ 1465093 h 4978400"/>
              <a:gd name="connsiteX2791" fmla="*/ 566911 w 5556537"/>
              <a:gd name="connsiteY2791" fmla="*/ 1462709 h 4978400"/>
              <a:gd name="connsiteX2792" fmla="*/ 556591 w 5556537"/>
              <a:gd name="connsiteY2792" fmla="*/ 1461119 h 4978400"/>
              <a:gd name="connsiteX2793" fmla="*/ 546258 w 5556537"/>
              <a:gd name="connsiteY2793" fmla="*/ 1460324 h 4978400"/>
              <a:gd name="connsiteX2794" fmla="*/ 534349 w 5556537"/>
              <a:gd name="connsiteY2794" fmla="*/ 1460324 h 4978400"/>
              <a:gd name="connsiteX2795" fmla="*/ 531964 w 5556537"/>
              <a:gd name="connsiteY2795" fmla="*/ 1458734 h 4978400"/>
              <a:gd name="connsiteX2796" fmla="*/ 527990 w 5556537"/>
              <a:gd name="connsiteY2796" fmla="*/ 1456363 h 4978400"/>
              <a:gd name="connsiteX2797" fmla="*/ 510517 w 5556537"/>
              <a:gd name="connsiteY2797" fmla="*/ 1445235 h 4978400"/>
              <a:gd name="connsiteX2798" fmla="*/ 505761 w 5556537"/>
              <a:gd name="connsiteY2798" fmla="*/ 1442056 h 4978400"/>
              <a:gd name="connsiteX2799" fmla="*/ 504171 w 5556537"/>
              <a:gd name="connsiteY2799" fmla="*/ 1441274 h 4978400"/>
              <a:gd name="connsiteX2800" fmla="*/ 502581 w 5556537"/>
              <a:gd name="connsiteY2800" fmla="*/ 1440479 h 4978400"/>
              <a:gd name="connsiteX2801" fmla="*/ 502581 w 5556537"/>
              <a:gd name="connsiteY2801" fmla="*/ 1438889 h 4978400"/>
              <a:gd name="connsiteX2802" fmla="*/ 500197 w 5556537"/>
              <a:gd name="connsiteY2802" fmla="*/ 1420621 h 4978400"/>
              <a:gd name="connsiteX2803" fmla="*/ 499402 w 5556537"/>
              <a:gd name="connsiteY2803" fmla="*/ 1412673 h 4978400"/>
              <a:gd name="connsiteX2804" fmla="*/ 499402 w 5556537"/>
              <a:gd name="connsiteY2804" fmla="*/ 1411083 h 4978400"/>
              <a:gd name="connsiteX2805" fmla="*/ 500992 w 5556537"/>
              <a:gd name="connsiteY2805" fmla="*/ 1409494 h 4978400"/>
              <a:gd name="connsiteX2806" fmla="*/ 504966 w 5556537"/>
              <a:gd name="connsiteY2806" fmla="*/ 1406327 h 4978400"/>
              <a:gd name="connsiteX2807" fmla="*/ 506555 w 5556537"/>
              <a:gd name="connsiteY2807" fmla="*/ 1403943 h 4978400"/>
              <a:gd name="connsiteX2808" fmla="*/ 507350 w 5556537"/>
              <a:gd name="connsiteY2808" fmla="*/ 1400763 h 4978400"/>
              <a:gd name="connsiteX2809" fmla="*/ 509722 w 5556537"/>
              <a:gd name="connsiteY2809" fmla="*/ 1395199 h 4978400"/>
              <a:gd name="connsiteX2810" fmla="*/ 514491 w 5556537"/>
              <a:gd name="connsiteY2810" fmla="*/ 1378521 h 4978400"/>
              <a:gd name="connsiteX2811" fmla="*/ 516875 w 5556537"/>
              <a:gd name="connsiteY2811" fmla="*/ 1368996 h 4978400"/>
              <a:gd name="connsiteX2812" fmla="*/ 518465 w 5556537"/>
              <a:gd name="connsiteY2812" fmla="*/ 1359458 h 4978400"/>
              <a:gd name="connsiteX2813" fmla="*/ 520055 w 5556537"/>
              <a:gd name="connsiteY2813" fmla="*/ 1349933 h 4978400"/>
              <a:gd name="connsiteX2814" fmla="*/ 520055 w 5556537"/>
              <a:gd name="connsiteY2814" fmla="*/ 1339613 h 4978400"/>
              <a:gd name="connsiteX2815" fmla="*/ 519260 w 5556537"/>
              <a:gd name="connsiteY2815" fmla="*/ 1330075 h 4978400"/>
              <a:gd name="connsiteX2816" fmla="*/ 517670 w 5556537"/>
              <a:gd name="connsiteY2816" fmla="*/ 1320550 h 4978400"/>
              <a:gd name="connsiteX2817" fmla="*/ 515286 w 5556537"/>
              <a:gd name="connsiteY2817" fmla="*/ 1311012 h 4978400"/>
              <a:gd name="connsiteX2818" fmla="*/ 510517 w 5556537"/>
              <a:gd name="connsiteY2818" fmla="*/ 1302282 h 4978400"/>
              <a:gd name="connsiteX2819" fmla="*/ 504966 w 5556537"/>
              <a:gd name="connsiteY2819" fmla="*/ 1295923 h 4978400"/>
              <a:gd name="connsiteX2820" fmla="*/ 498607 w 5556537"/>
              <a:gd name="connsiteY2820" fmla="*/ 1290359 h 4978400"/>
              <a:gd name="connsiteX2821" fmla="*/ 491453 w 5556537"/>
              <a:gd name="connsiteY2821" fmla="*/ 1285603 h 4978400"/>
              <a:gd name="connsiteX2822" fmla="*/ 482723 w 5556537"/>
              <a:gd name="connsiteY2822" fmla="*/ 1282424 h 4978400"/>
              <a:gd name="connsiteX2823" fmla="*/ 472403 w 5556537"/>
              <a:gd name="connsiteY2823" fmla="*/ 1281629 h 4978400"/>
              <a:gd name="connsiteX2824" fmla="*/ 2086922 w 5556537"/>
              <a:gd name="connsiteY2824" fmla="*/ 1280833 h 4978400"/>
              <a:gd name="connsiteX2825" fmla="*/ 2080563 w 5556537"/>
              <a:gd name="connsiteY2825" fmla="*/ 1281628 h 4978400"/>
              <a:gd name="connsiteX2826" fmla="*/ 2071833 w 5556537"/>
              <a:gd name="connsiteY2826" fmla="*/ 1283218 h 4978400"/>
              <a:gd name="connsiteX2827" fmla="*/ 2063885 w 5556537"/>
              <a:gd name="connsiteY2827" fmla="*/ 1285602 h 4978400"/>
              <a:gd name="connsiteX2828" fmla="*/ 2055949 w 5556537"/>
              <a:gd name="connsiteY2828" fmla="*/ 1289563 h 4978400"/>
              <a:gd name="connsiteX2829" fmla="*/ 2052770 w 5556537"/>
              <a:gd name="connsiteY2829" fmla="*/ 1291948 h 4978400"/>
              <a:gd name="connsiteX2830" fmla="*/ 2049591 w 5556537"/>
              <a:gd name="connsiteY2830" fmla="*/ 1295127 h 4978400"/>
              <a:gd name="connsiteX2831" fmla="*/ 2046411 w 5556537"/>
              <a:gd name="connsiteY2831" fmla="*/ 1299101 h 4978400"/>
              <a:gd name="connsiteX2832" fmla="*/ 2044027 w 5556537"/>
              <a:gd name="connsiteY2832" fmla="*/ 1302281 h 4978400"/>
              <a:gd name="connsiteX2833" fmla="*/ 2039271 w 5556537"/>
              <a:gd name="connsiteY2833" fmla="*/ 1311011 h 4978400"/>
              <a:gd name="connsiteX2834" fmla="*/ 2036886 w 5556537"/>
              <a:gd name="connsiteY2834" fmla="*/ 1319754 h 4978400"/>
              <a:gd name="connsiteX2835" fmla="*/ 2035297 w 5556537"/>
              <a:gd name="connsiteY2835" fmla="*/ 1328484 h 4978400"/>
              <a:gd name="connsiteX2836" fmla="*/ 2034502 w 5556537"/>
              <a:gd name="connsiteY2836" fmla="*/ 1338022 h 4978400"/>
              <a:gd name="connsiteX2837" fmla="*/ 2034502 w 5556537"/>
              <a:gd name="connsiteY2837" fmla="*/ 1346753 h 4978400"/>
              <a:gd name="connsiteX2838" fmla="*/ 2034502 w 5556537"/>
              <a:gd name="connsiteY2838" fmla="*/ 1355496 h 4978400"/>
              <a:gd name="connsiteX2839" fmla="*/ 2036091 w 5556537"/>
              <a:gd name="connsiteY2839" fmla="*/ 1364226 h 4978400"/>
              <a:gd name="connsiteX2840" fmla="*/ 2037681 w 5556537"/>
              <a:gd name="connsiteY2840" fmla="*/ 1373764 h 4978400"/>
              <a:gd name="connsiteX2841" fmla="*/ 2040066 w 5556537"/>
              <a:gd name="connsiteY2841" fmla="*/ 1382494 h 4978400"/>
              <a:gd name="connsiteX2842" fmla="*/ 2045616 w 5556537"/>
              <a:gd name="connsiteY2842" fmla="*/ 1399173 h 4978400"/>
              <a:gd name="connsiteX2843" fmla="*/ 2047206 w 5556537"/>
              <a:gd name="connsiteY2843" fmla="*/ 1403147 h 4978400"/>
              <a:gd name="connsiteX2844" fmla="*/ 2049591 w 5556537"/>
              <a:gd name="connsiteY2844" fmla="*/ 1406326 h 4978400"/>
              <a:gd name="connsiteX2845" fmla="*/ 2052770 w 5556537"/>
              <a:gd name="connsiteY2845" fmla="*/ 1409493 h 4978400"/>
              <a:gd name="connsiteX2846" fmla="*/ 2054360 w 5556537"/>
              <a:gd name="connsiteY2846" fmla="*/ 1411082 h 4978400"/>
              <a:gd name="connsiteX2847" fmla="*/ 2054360 w 5556537"/>
              <a:gd name="connsiteY2847" fmla="*/ 1413467 h 4978400"/>
              <a:gd name="connsiteX2848" fmla="*/ 2054360 w 5556537"/>
              <a:gd name="connsiteY2848" fmla="*/ 1415851 h 4978400"/>
              <a:gd name="connsiteX2849" fmla="*/ 2051975 w 5556537"/>
              <a:gd name="connsiteY2849" fmla="*/ 1435709 h 4978400"/>
              <a:gd name="connsiteX2850" fmla="*/ 2051975 w 5556537"/>
              <a:gd name="connsiteY2850" fmla="*/ 1438094 h 4978400"/>
              <a:gd name="connsiteX2851" fmla="*/ 2051180 w 5556537"/>
              <a:gd name="connsiteY2851" fmla="*/ 1440478 h 4978400"/>
              <a:gd name="connsiteX2852" fmla="*/ 2050385 w 5556537"/>
              <a:gd name="connsiteY2852" fmla="*/ 1441273 h 4978400"/>
              <a:gd name="connsiteX2853" fmla="*/ 2048001 w 5556537"/>
              <a:gd name="connsiteY2853" fmla="*/ 1442055 h 4978400"/>
              <a:gd name="connsiteX2854" fmla="*/ 2043245 w 5556537"/>
              <a:gd name="connsiteY2854" fmla="*/ 1445234 h 4978400"/>
              <a:gd name="connsiteX2855" fmla="*/ 2034502 w 5556537"/>
              <a:gd name="connsiteY2855" fmla="*/ 1450798 h 4978400"/>
              <a:gd name="connsiteX2856" fmla="*/ 2025772 w 5556537"/>
              <a:gd name="connsiteY2856" fmla="*/ 1456362 h 4978400"/>
              <a:gd name="connsiteX2857" fmla="*/ 2022592 w 5556537"/>
              <a:gd name="connsiteY2857" fmla="*/ 1458733 h 4978400"/>
              <a:gd name="connsiteX2858" fmla="*/ 2020208 w 5556537"/>
              <a:gd name="connsiteY2858" fmla="*/ 1460323 h 4978400"/>
              <a:gd name="connsiteX2859" fmla="*/ 2007503 w 5556537"/>
              <a:gd name="connsiteY2859" fmla="*/ 1460323 h 4978400"/>
              <a:gd name="connsiteX2860" fmla="*/ 1996376 w 5556537"/>
              <a:gd name="connsiteY2860" fmla="*/ 1461118 h 4978400"/>
              <a:gd name="connsiteX2861" fmla="*/ 1986851 w 5556537"/>
              <a:gd name="connsiteY2861" fmla="*/ 1462708 h 4978400"/>
              <a:gd name="connsiteX2862" fmla="*/ 1977313 w 5556537"/>
              <a:gd name="connsiteY2862" fmla="*/ 1465092 h 4978400"/>
              <a:gd name="connsiteX2863" fmla="*/ 1972557 w 5556537"/>
              <a:gd name="connsiteY2863" fmla="*/ 1466682 h 4978400"/>
              <a:gd name="connsiteX2864" fmla="*/ 1968582 w 5556537"/>
              <a:gd name="connsiteY2864" fmla="*/ 1468271 h 4978400"/>
              <a:gd name="connsiteX2865" fmla="*/ 1963813 w 5556537"/>
              <a:gd name="connsiteY2865" fmla="*/ 1471451 h 4978400"/>
              <a:gd name="connsiteX2866" fmla="*/ 1960634 w 5556537"/>
              <a:gd name="connsiteY2866" fmla="*/ 1473835 h 4978400"/>
              <a:gd name="connsiteX2867" fmla="*/ 1957468 w 5556537"/>
              <a:gd name="connsiteY2867" fmla="*/ 1477796 h 4978400"/>
              <a:gd name="connsiteX2868" fmla="*/ 1954288 w 5556537"/>
              <a:gd name="connsiteY2868" fmla="*/ 1481771 h 4978400"/>
              <a:gd name="connsiteX2869" fmla="*/ 1949519 w 5556537"/>
              <a:gd name="connsiteY2869" fmla="*/ 1489719 h 4978400"/>
              <a:gd name="connsiteX2870" fmla="*/ 1944750 w 5556537"/>
              <a:gd name="connsiteY2870" fmla="*/ 1498449 h 4978400"/>
              <a:gd name="connsiteX2871" fmla="*/ 1940789 w 5556537"/>
              <a:gd name="connsiteY2871" fmla="*/ 1507192 h 4978400"/>
              <a:gd name="connsiteX2872" fmla="*/ 1939199 w 5556537"/>
              <a:gd name="connsiteY2872" fmla="*/ 1511948 h 4978400"/>
              <a:gd name="connsiteX2873" fmla="*/ 1938405 w 5556537"/>
              <a:gd name="connsiteY2873" fmla="*/ 1516717 h 4978400"/>
              <a:gd name="connsiteX2874" fmla="*/ 1937610 w 5556537"/>
              <a:gd name="connsiteY2874" fmla="*/ 1527037 h 4978400"/>
              <a:gd name="connsiteX2875" fmla="*/ 1937610 w 5556537"/>
              <a:gd name="connsiteY2875" fmla="*/ 1537370 h 4978400"/>
              <a:gd name="connsiteX2876" fmla="*/ 1938405 w 5556537"/>
              <a:gd name="connsiteY2876" fmla="*/ 1547690 h 4978400"/>
              <a:gd name="connsiteX2877" fmla="*/ 1938405 w 5556537"/>
              <a:gd name="connsiteY2877" fmla="*/ 1552459 h 4978400"/>
              <a:gd name="connsiteX2878" fmla="*/ 1938405 w 5556537"/>
              <a:gd name="connsiteY2878" fmla="*/ 1557228 h 4978400"/>
              <a:gd name="connsiteX2879" fmla="*/ 1936020 w 5556537"/>
              <a:gd name="connsiteY2879" fmla="*/ 1567548 h 4978400"/>
              <a:gd name="connsiteX2880" fmla="*/ 1932841 w 5556537"/>
              <a:gd name="connsiteY2880" fmla="*/ 1588201 h 4978400"/>
              <a:gd name="connsiteX2881" fmla="*/ 1929661 w 5556537"/>
              <a:gd name="connsiteY2881" fmla="*/ 1608853 h 4978400"/>
              <a:gd name="connsiteX2882" fmla="*/ 1928867 w 5556537"/>
              <a:gd name="connsiteY2882" fmla="*/ 1629493 h 4978400"/>
              <a:gd name="connsiteX2883" fmla="*/ 1928072 w 5556537"/>
              <a:gd name="connsiteY2883" fmla="*/ 1634262 h 4978400"/>
              <a:gd name="connsiteX2884" fmla="*/ 1927277 w 5556537"/>
              <a:gd name="connsiteY2884" fmla="*/ 1639031 h 4978400"/>
              <a:gd name="connsiteX2885" fmla="*/ 1926482 w 5556537"/>
              <a:gd name="connsiteY2885" fmla="*/ 1643800 h 4978400"/>
              <a:gd name="connsiteX2886" fmla="*/ 1924111 w 5556537"/>
              <a:gd name="connsiteY2886" fmla="*/ 1647761 h 4978400"/>
              <a:gd name="connsiteX2887" fmla="*/ 1920931 w 5556537"/>
              <a:gd name="connsiteY2887" fmla="*/ 1652530 h 4978400"/>
              <a:gd name="connsiteX2888" fmla="*/ 1918547 w 5556537"/>
              <a:gd name="connsiteY2888" fmla="*/ 1657299 h 4978400"/>
              <a:gd name="connsiteX2889" fmla="*/ 1911393 w 5556537"/>
              <a:gd name="connsiteY2889" fmla="*/ 1673978 h 4978400"/>
              <a:gd name="connsiteX2890" fmla="*/ 1906637 w 5556537"/>
              <a:gd name="connsiteY2890" fmla="*/ 1690656 h 4978400"/>
              <a:gd name="connsiteX2891" fmla="*/ 1902663 w 5556537"/>
              <a:gd name="connsiteY2891" fmla="*/ 1707335 h 4978400"/>
              <a:gd name="connsiteX2892" fmla="*/ 1900278 w 5556537"/>
              <a:gd name="connsiteY2892" fmla="*/ 1724808 h 4978400"/>
              <a:gd name="connsiteX2893" fmla="*/ 1897894 w 5556537"/>
              <a:gd name="connsiteY2893" fmla="*/ 1743871 h 4978400"/>
              <a:gd name="connsiteX2894" fmla="*/ 1895509 w 5556537"/>
              <a:gd name="connsiteY2894" fmla="*/ 1753396 h 4978400"/>
              <a:gd name="connsiteX2895" fmla="*/ 1893125 w 5556537"/>
              <a:gd name="connsiteY2895" fmla="*/ 1762921 h 4978400"/>
              <a:gd name="connsiteX2896" fmla="*/ 1889959 w 5556537"/>
              <a:gd name="connsiteY2896" fmla="*/ 1771665 h 4978400"/>
              <a:gd name="connsiteX2897" fmla="*/ 1888369 w 5556537"/>
              <a:gd name="connsiteY2897" fmla="*/ 1776434 h 4978400"/>
              <a:gd name="connsiteX2898" fmla="*/ 1887574 w 5556537"/>
              <a:gd name="connsiteY2898" fmla="*/ 1778818 h 4978400"/>
              <a:gd name="connsiteX2899" fmla="*/ 1885984 w 5556537"/>
              <a:gd name="connsiteY2899" fmla="*/ 1781190 h 4978400"/>
              <a:gd name="connsiteX2900" fmla="*/ 1885190 w 5556537"/>
              <a:gd name="connsiteY2900" fmla="*/ 1781985 h 4978400"/>
              <a:gd name="connsiteX2901" fmla="*/ 1878831 w 5556537"/>
              <a:gd name="connsiteY2901" fmla="*/ 1781985 h 4978400"/>
              <a:gd name="connsiteX2902" fmla="*/ 1874062 w 5556537"/>
              <a:gd name="connsiteY2902" fmla="*/ 1783574 h 4978400"/>
              <a:gd name="connsiteX2903" fmla="*/ 1870101 w 5556537"/>
              <a:gd name="connsiteY2903" fmla="*/ 1785959 h 4978400"/>
              <a:gd name="connsiteX2904" fmla="*/ 1862947 w 5556537"/>
              <a:gd name="connsiteY2904" fmla="*/ 1793112 h 4978400"/>
              <a:gd name="connsiteX2905" fmla="*/ 1856588 w 5556537"/>
              <a:gd name="connsiteY2905" fmla="*/ 1800253 h 4978400"/>
              <a:gd name="connsiteX2906" fmla="*/ 1851038 w 5556537"/>
              <a:gd name="connsiteY2906" fmla="*/ 1807406 h 4978400"/>
              <a:gd name="connsiteX2907" fmla="*/ 1844679 w 5556537"/>
              <a:gd name="connsiteY2907" fmla="*/ 1815342 h 4978400"/>
              <a:gd name="connsiteX2908" fmla="*/ 1837538 w 5556537"/>
              <a:gd name="connsiteY2908" fmla="*/ 1820111 h 4978400"/>
              <a:gd name="connsiteX2909" fmla="*/ 1835154 w 5556537"/>
              <a:gd name="connsiteY2909" fmla="*/ 1822495 h 4978400"/>
              <a:gd name="connsiteX2910" fmla="*/ 1834359 w 5556537"/>
              <a:gd name="connsiteY2910" fmla="*/ 1824085 h 4978400"/>
              <a:gd name="connsiteX2911" fmla="*/ 1833564 w 5556537"/>
              <a:gd name="connsiteY2911" fmla="*/ 1825675 h 4978400"/>
              <a:gd name="connsiteX2912" fmla="*/ 1834359 w 5556537"/>
              <a:gd name="connsiteY2912" fmla="*/ 1828854 h 4978400"/>
              <a:gd name="connsiteX2913" fmla="*/ 1836744 w 5556537"/>
              <a:gd name="connsiteY2913" fmla="*/ 1830431 h 4978400"/>
              <a:gd name="connsiteX2914" fmla="*/ 1839115 w 5556537"/>
              <a:gd name="connsiteY2914" fmla="*/ 1831225 h 4978400"/>
              <a:gd name="connsiteX2915" fmla="*/ 1841500 w 5556537"/>
              <a:gd name="connsiteY2915" fmla="*/ 1831225 h 4978400"/>
              <a:gd name="connsiteX2916" fmla="*/ 1847858 w 5556537"/>
              <a:gd name="connsiteY2916" fmla="*/ 1829649 h 4978400"/>
              <a:gd name="connsiteX2917" fmla="*/ 1853422 w 5556537"/>
              <a:gd name="connsiteY2917" fmla="*/ 1827264 h 4978400"/>
              <a:gd name="connsiteX2918" fmla="*/ 1856588 w 5556537"/>
              <a:gd name="connsiteY2918" fmla="*/ 1824880 h 4978400"/>
              <a:gd name="connsiteX2919" fmla="*/ 1859768 w 5556537"/>
              <a:gd name="connsiteY2919" fmla="*/ 1822495 h 4978400"/>
              <a:gd name="connsiteX2920" fmla="*/ 1862152 w 5556537"/>
              <a:gd name="connsiteY2920" fmla="*/ 1820111 h 4978400"/>
              <a:gd name="connsiteX2921" fmla="*/ 1863742 w 5556537"/>
              <a:gd name="connsiteY2921" fmla="*/ 1818521 h 4978400"/>
              <a:gd name="connsiteX2922" fmla="*/ 1865332 w 5556537"/>
              <a:gd name="connsiteY2922" fmla="*/ 1817726 h 4978400"/>
              <a:gd name="connsiteX2923" fmla="*/ 1863742 w 5556537"/>
              <a:gd name="connsiteY2923" fmla="*/ 1821700 h 4978400"/>
              <a:gd name="connsiteX2924" fmla="*/ 1862947 w 5556537"/>
              <a:gd name="connsiteY2924" fmla="*/ 1824880 h 4978400"/>
              <a:gd name="connsiteX2925" fmla="*/ 1858973 w 5556537"/>
              <a:gd name="connsiteY2925" fmla="*/ 1831225 h 4978400"/>
              <a:gd name="connsiteX2926" fmla="*/ 1850243 w 5556537"/>
              <a:gd name="connsiteY2926" fmla="*/ 1847109 h 4978400"/>
              <a:gd name="connsiteX2927" fmla="*/ 1846269 w 5556537"/>
              <a:gd name="connsiteY2927" fmla="*/ 1854263 h 4978400"/>
              <a:gd name="connsiteX2928" fmla="*/ 1844679 w 5556537"/>
              <a:gd name="connsiteY2928" fmla="*/ 1857442 h 4978400"/>
              <a:gd name="connsiteX2929" fmla="*/ 1844679 w 5556537"/>
              <a:gd name="connsiteY2929" fmla="*/ 1859826 h 4978400"/>
              <a:gd name="connsiteX2930" fmla="*/ 1845474 w 5556537"/>
              <a:gd name="connsiteY2930" fmla="*/ 1861416 h 4978400"/>
              <a:gd name="connsiteX2931" fmla="*/ 1847063 w 5556537"/>
              <a:gd name="connsiteY2931" fmla="*/ 1863788 h 4978400"/>
              <a:gd name="connsiteX2932" fmla="*/ 1848653 w 5556537"/>
              <a:gd name="connsiteY2932" fmla="*/ 1865377 h 4978400"/>
              <a:gd name="connsiteX2933" fmla="*/ 1851038 w 5556537"/>
              <a:gd name="connsiteY2933" fmla="*/ 1864582 h 4978400"/>
              <a:gd name="connsiteX2934" fmla="*/ 1853422 w 5556537"/>
              <a:gd name="connsiteY2934" fmla="*/ 1863788 h 4978400"/>
              <a:gd name="connsiteX2935" fmla="*/ 1857383 w 5556537"/>
              <a:gd name="connsiteY2935" fmla="*/ 1859826 h 4978400"/>
              <a:gd name="connsiteX2936" fmla="*/ 1860563 w 5556537"/>
              <a:gd name="connsiteY2936" fmla="*/ 1855852 h 4978400"/>
              <a:gd name="connsiteX2937" fmla="*/ 1866921 w 5556537"/>
              <a:gd name="connsiteY2937" fmla="*/ 1846327 h 4978400"/>
              <a:gd name="connsiteX2938" fmla="*/ 1870101 w 5556537"/>
              <a:gd name="connsiteY2938" fmla="*/ 1841558 h 4978400"/>
              <a:gd name="connsiteX2939" fmla="*/ 1873267 w 5556537"/>
              <a:gd name="connsiteY2939" fmla="*/ 1838379 h 4978400"/>
              <a:gd name="connsiteX2940" fmla="*/ 1872485 w 5556537"/>
              <a:gd name="connsiteY2940" fmla="*/ 1842353 h 4978400"/>
              <a:gd name="connsiteX2941" fmla="*/ 1871690 w 5556537"/>
              <a:gd name="connsiteY2941" fmla="*/ 1847109 h 4978400"/>
              <a:gd name="connsiteX2942" fmla="*/ 1867716 w 5556537"/>
              <a:gd name="connsiteY2942" fmla="*/ 1856647 h 4978400"/>
              <a:gd name="connsiteX2943" fmla="*/ 1864537 w 5556537"/>
              <a:gd name="connsiteY2943" fmla="*/ 1865377 h 4978400"/>
              <a:gd name="connsiteX2944" fmla="*/ 1862947 w 5556537"/>
              <a:gd name="connsiteY2944" fmla="*/ 1870146 h 4978400"/>
              <a:gd name="connsiteX2945" fmla="*/ 1862947 w 5556537"/>
              <a:gd name="connsiteY2945" fmla="*/ 1874915 h 4978400"/>
              <a:gd name="connsiteX2946" fmla="*/ 1864537 w 5556537"/>
              <a:gd name="connsiteY2946" fmla="*/ 1877300 h 4978400"/>
              <a:gd name="connsiteX2947" fmla="*/ 1866127 w 5556537"/>
              <a:gd name="connsiteY2947" fmla="*/ 1878890 h 4978400"/>
              <a:gd name="connsiteX2948" fmla="*/ 1868511 w 5556537"/>
              <a:gd name="connsiteY2948" fmla="*/ 1879684 h 4978400"/>
              <a:gd name="connsiteX2949" fmla="*/ 1870896 w 5556537"/>
              <a:gd name="connsiteY2949" fmla="*/ 1878890 h 4978400"/>
              <a:gd name="connsiteX2950" fmla="*/ 1873267 w 5556537"/>
              <a:gd name="connsiteY2950" fmla="*/ 1877300 h 4978400"/>
              <a:gd name="connsiteX2951" fmla="*/ 1874857 w 5556537"/>
              <a:gd name="connsiteY2951" fmla="*/ 1874121 h 4978400"/>
              <a:gd name="connsiteX2952" fmla="*/ 1877241 w 5556537"/>
              <a:gd name="connsiteY2952" fmla="*/ 1869352 h 4978400"/>
              <a:gd name="connsiteX2953" fmla="*/ 1882010 w 5556537"/>
              <a:gd name="connsiteY2953" fmla="*/ 1857442 h 4978400"/>
              <a:gd name="connsiteX2954" fmla="*/ 1886779 w 5556537"/>
              <a:gd name="connsiteY2954" fmla="*/ 1844738 h 4978400"/>
              <a:gd name="connsiteX2955" fmla="*/ 1885984 w 5556537"/>
              <a:gd name="connsiteY2955" fmla="*/ 1855852 h 4978400"/>
              <a:gd name="connsiteX2956" fmla="*/ 1885190 w 5556537"/>
              <a:gd name="connsiteY2956" fmla="*/ 1866172 h 4978400"/>
              <a:gd name="connsiteX2957" fmla="*/ 1885190 w 5556537"/>
              <a:gd name="connsiteY2957" fmla="*/ 1871736 h 4978400"/>
              <a:gd name="connsiteX2958" fmla="*/ 1885984 w 5556537"/>
              <a:gd name="connsiteY2958" fmla="*/ 1874915 h 4978400"/>
              <a:gd name="connsiteX2959" fmla="*/ 1887574 w 5556537"/>
              <a:gd name="connsiteY2959" fmla="*/ 1877300 h 4978400"/>
              <a:gd name="connsiteX2960" fmla="*/ 1889164 w 5556537"/>
              <a:gd name="connsiteY2960" fmla="*/ 1878095 h 4978400"/>
              <a:gd name="connsiteX2961" fmla="*/ 1891535 w 5556537"/>
              <a:gd name="connsiteY2961" fmla="*/ 1878095 h 4978400"/>
              <a:gd name="connsiteX2962" fmla="*/ 1893920 w 5556537"/>
              <a:gd name="connsiteY2962" fmla="*/ 1877300 h 4978400"/>
              <a:gd name="connsiteX2963" fmla="*/ 1895509 w 5556537"/>
              <a:gd name="connsiteY2963" fmla="*/ 1875710 h 4978400"/>
              <a:gd name="connsiteX2964" fmla="*/ 1896304 w 5556537"/>
              <a:gd name="connsiteY2964" fmla="*/ 1871736 h 4978400"/>
              <a:gd name="connsiteX2965" fmla="*/ 1897099 w 5556537"/>
              <a:gd name="connsiteY2965" fmla="*/ 1868557 h 4978400"/>
              <a:gd name="connsiteX2966" fmla="*/ 1897894 w 5556537"/>
              <a:gd name="connsiteY2966" fmla="*/ 1860621 h 4978400"/>
              <a:gd name="connsiteX2967" fmla="*/ 1898689 w 5556537"/>
              <a:gd name="connsiteY2967" fmla="*/ 1849494 h 4978400"/>
              <a:gd name="connsiteX2968" fmla="*/ 1899484 w 5556537"/>
              <a:gd name="connsiteY2968" fmla="*/ 1845532 h 4978400"/>
              <a:gd name="connsiteX2969" fmla="*/ 1899484 w 5556537"/>
              <a:gd name="connsiteY2969" fmla="*/ 1843943 h 4978400"/>
              <a:gd name="connsiteX2970" fmla="*/ 1901073 w 5556537"/>
              <a:gd name="connsiteY2970" fmla="*/ 1842353 h 4978400"/>
              <a:gd name="connsiteX2971" fmla="*/ 1901868 w 5556537"/>
              <a:gd name="connsiteY2971" fmla="*/ 1844738 h 4978400"/>
              <a:gd name="connsiteX2972" fmla="*/ 1901868 w 5556537"/>
              <a:gd name="connsiteY2972" fmla="*/ 1847109 h 4978400"/>
              <a:gd name="connsiteX2973" fmla="*/ 1901073 w 5556537"/>
              <a:gd name="connsiteY2973" fmla="*/ 1852673 h 4978400"/>
              <a:gd name="connsiteX2974" fmla="*/ 1900278 w 5556537"/>
              <a:gd name="connsiteY2974" fmla="*/ 1859032 h 4978400"/>
              <a:gd name="connsiteX2975" fmla="*/ 1900278 w 5556537"/>
              <a:gd name="connsiteY2975" fmla="*/ 1864582 h 4978400"/>
              <a:gd name="connsiteX2976" fmla="*/ 1901073 w 5556537"/>
              <a:gd name="connsiteY2976" fmla="*/ 1867762 h 4978400"/>
              <a:gd name="connsiteX2977" fmla="*/ 1903458 w 5556537"/>
              <a:gd name="connsiteY2977" fmla="*/ 1870146 h 4978400"/>
              <a:gd name="connsiteX2978" fmla="*/ 1904253 w 5556537"/>
              <a:gd name="connsiteY2978" fmla="*/ 1870941 h 4978400"/>
              <a:gd name="connsiteX2979" fmla="*/ 1906637 w 5556537"/>
              <a:gd name="connsiteY2979" fmla="*/ 1870941 h 4978400"/>
              <a:gd name="connsiteX2980" fmla="*/ 1908214 w 5556537"/>
              <a:gd name="connsiteY2980" fmla="*/ 1870146 h 4978400"/>
              <a:gd name="connsiteX2981" fmla="*/ 1909804 w 5556537"/>
              <a:gd name="connsiteY2981" fmla="*/ 1867762 h 4978400"/>
              <a:gd name="connsiteX2982" fmla="*/ 1910598 w 5556537"/>
              <a:gd name="connsiteY2982" fmla="*/ 1865377 h 4978400"/>
              <a:gd name="connsiteX2983" fmla="*/ 1912188 w 5556537"/>
              <a:gd name="connsiteY2983" fmla="*/ 1860621 h 4978400"/>
              <a:gd name="connsiteX2984" fmla="*/ 1912188 w 5556537"/>
              <a:gd name="connsiteY2984" fmla="*/ 1849494 h 4978400"/>
              <a:gd name="connsiteX2985" fmla="*/ 1913778 w 5556537"/>
              <a:gd name="connsiteY2985" fmla="*/ 1834405 h 4978400"/>
              <a:gd name="connsiteX2986" fmla="*/ 1914573 w 5556537"/>
              <a:gd name="connsiteY2986" fmla="*/ 1831225 h 4978400"/>
              <a:gd name="connsiteX2987" fmla="*/ 1916162 w 5556537"/>
              <a:gd name="connsiteY2987" fmla="*/ 1828059 h 4978400"/>
              <a:gd name="connsiteX2988" fmla="*/ 1920136 w 5556537"/>
              <a:gd name="connsiteY2988" fmla="*/ 1816137 h 4978400"/>
              <a:gd name="connsiteX2989" fmla="*/ 1921726 w 5556537"/>
              <a:gd name="connsiteY2989" fmla="*/ 1809791 h 4978400"/>
              <a:gd name="connsiteX2990" fmla="*/ 1922521 w 5556537"/>
              <a:gd name="connsiteY2990" fmla="*/ 1803432 h 4978400"/>
              <a:gd name="connsiteX2991" fmla="*/ 1921726 w 5556537"/>
              <a:gd name="connsiteY2991" fmla="*/ 1799458 h 4978400"/>
              <a:gd name="connsiteX2992" fmla="*/ 1920931 w 5556537"/>
              <a:gd name="connsiteY2992" fmla="*/ 1796279 h 4978400"/>
              <a:gd name="connsiteX2993" fmla="*/ 1921726 w 5556537"/>
              <a:gd name="connsiteY2993" fmla="*/ 1793112 h 4978400"/>
              <a:gd name="connsiteX2994" fmla="*/ 1923316 w 5556537"/>
              <a:gd name="connsiteY2994" fmla="*/ 1790728 h 4978400"/>
              <a:gd name="connsiteX2995" fmla="*/ 1929661 w 5556537"/>
              <a:gd name="connsiteY2995" fmla="*/ 1775639 h 4978400"/>
              <a:gd name="connsiteX2996" fmla="*/ 1936815 w 5556537"/>
              <a:gd name="connsiteY2996" fmla="*/ 1761345 h 4978400"/>
              <a:gd name="connsiteX2997" fmla="*/ 1954288 w 5556537"/>
              <a:gd name="connsiteY2997" fmla="*/ 1727193 h 4978400"/>
              <a:gd name="connsiteX2998" fmla="*/ 1962224 w 5556537"/>
              <a:gd name="connsiteY2998" fmla="*/ 1709720 h 4978400"/>
              <a:gd name="connsiteX2999" fmla="*/ 1968582 w 5556537"/>
              <a:gd name="connsiteY2999" fmla="*/ 1692246 h 4978400"/>
              <a:gd name="connsiteX3000" fmla="*/ 1971762 w 5556537"/>
              <a:gd name="connsiteY3000" fmla="*/ 1681913 h 4978400"/>
              <a:gd name="connsiteX3001" fmla="*/ 1973351 w 5556537"/>
              <a:gd name="connsiteY3001" fmla="*/ 1672388 h 4978400"/>
              <a:gd name="connsiteX3002" fmla="*/ 1978107 w 5556537"/>
              <a:gd name="connsiteY3002" fmla="*/ 1652530 h 4978400"/>
              <a:gd name="connsiteX3003" fmla="*/ 1983671 w 5556537"/>
              <a:gd name="connsiteY3003" fmla="*/ 1635057 h 4978400"/>
              <a:gd name="connsiteX3004" fmla="*/ 1990030 w 5556537"/>
              <a:gd name="connsiteY3004" fmla="*/ 1617584 h 4978400"/>
              <a:gd name="connsiteX3005" fmla="*/ 1994786 w 5556537"/>
              <a:gd name="connsiteY3005" fmla="*/ 1636647 h 4978400"/>
              <a:gd name="connsiteX3006" fmla="*/ 1997170 w 5556537"/>
              <a:gd name="connsiteY3006" fmla="*/ 1643800 h 4978400"/>
              <a:gd name="connsiteX3007" fmla="*/ 1998760 w 5556537"/>
              <a:gd name="connsiteY3007" fmla="*/ 1651735 h 4978400"/>
              <a:gd name="connsiteX3008" fmla="*/ 1998760 w 5556537"/>
              <a:gd name="connsiteY3008" fmla="*/ 1660479 h 4978400"/>
              <a:gd name="connsiteX3009" fmla="*/ 1998760 w 5556537"/>
              <a:gd name="connsiteY3009" fmla="*/ 1669209 h 4978400"/>
              <a:gd name="connsiteX3010" fmla="*/ 1997965 w 5556537"/>
              <a:gd name="connsiteY3010" fmla="*/ 1696207 h 4978400"/>
              <a:gd name="connsiteX3011" fmla="*/ 1997965 w 5556537"/>
              <a:gd name="connsiteY3011" fmla="*/ 1703361 h 4978400"/>
              <a:gd name="connsiteX3012" fmla="*/ 1997965 w 5556537"/>
              <a:gd name="connsiteY3012" fmla="*/ 1711309 h 4978400"/>
              <a:gd name="connsiteX3013" fmla="*/ 1998760 w 5556537"/>
              <a:gd name="connsiteY3013" fmla="*/ 1714476 h 4978400"/>
              <a:gd name="connsiteX3014" fmla="*/ 2000350 w 5556537"/>
              <a:gd name="connsiteY3014" fmla="*/ 1717655 h 4978400"/>
              <a:gd name="connsiteX3015" fmla="*/ 2000350 w 5556537"/>
              <a:gd name="connsiteY3015" fmla="*/ 1720834 h 4978400"/>
              <a:gd name="connsiteX3016" fmla="*/ 2000350 w 5556537"/>
              <a:gd name="connsiteY3016" fmla="*/ 1724014 h 4978400"/>
              <a:gd name="connsiteX3017" fmla="*/ 1998760 w 5556537"/>
              <a:gd name="connsiteY3017" fmla="*/ 1731154 h 4978400"/>
              <a:gd name="connsiteX3018" fmla="*/ 1993991 w 5556537"/>
              <a:gd name="connsiteY3018" fmla="*/ 1758165 h 4978400"/>
              <a:gd name="connsiteX3019" fmla="*/ 1992414 w 5556537"/>
              <a:gd name="connsiteY3019" fmla="*/ 1771665 h 4978400"/>
              <a:gd name="connsiteX3020" fmla="*/ 1991620 w 5556537"/>
              <a:gd name="connsiteY3020" fmla="*/ 1785164 h 4978400"/>
              <a:gd name="connsiteX3021" fmla="*/ 1990825 w 5556537"/>
              <a:gd name="connsiteY3021" fmla="*/ 1812970 h 4978400"/>
              <a:gd name="connsiteX3022" fmla="*/ 1991620 w 5556537"/>
              <a:gd name="connsiteY3022" fmla="*/ 1840763 h 4978400"/>
              <a:gd name="connsiteX3023" fmla="*/ 1993196 w 5556537"/>
              <a:gd name="connsiteY3023" fmla="*/ 1867762 h 4978400"/>
              <a:gd name="connsiteX3024" fmla="*/ 1995581 w 5556537"/>
              <a:gd name="connsiteY3024" fmla="*/ 1895568 h 4978400"/>
              <a:gd name="connsiteX3025" fmla="*/ 1999555 w 5556537"/>
              <a:gd name="connsiteY3025" fmla="*/ 1922567 h 4978400"/>
              <a:gd name="connsiteX3026" fmla="*/ 2004324 w 5556537"/>
              <a:gd name="connsiteY3026" fmla="*/ 1948770 h 4978400"/>
              <a:gd name="connsiteX3027" fmla="*/ 2010670 w 5556537"/>
              <a:gd name="connsiteY3027" fmla="*/ 1975782 h 4978400"/>
              <a:gd name="connsiteX3028" fmla="*/ 2017028 w 5556537"/>
              <a:gd name="connsiteY3028" fmla="*/ 1998024 h 4978400"/>
              <a:gd name="connsiteX3029" fmla="*/ 2019413 w 5556537"/>
              <a:gd name="connsiteY3029" fmla="*/ 2009933 h 4978400"/>
              <a:gd name="connsiteX3030" fmla="*/ 2020208 w 5556537"/>
              <a:gd name="connsiteY3030" fmla="*/ 2021843 h 4978400"/>
              <a:gd name="connsiteX3031" fmla="*/ 2019413 w 5556537"/>
              <a:gd name="connsiteY3031" fmla="*/ 2031381 h 4978400"/>
              <a:gd name="connsiteX3032" fmla="*/ 2018618 w 5556537"/>
              <a:gd name="connsiteY3032" fmla="*/ 2041701 h 4978400"/>
              <a:gd name="connsiteX3033" fmla="*/ 2013849 w 5556537"/>
              <a:gd name="connsiteY3033" fmla="*/ 2060764 h 4978400"/>
              <a:gd name="connsiteX3034" fmla="*/ 2011464 w 5556537"/>
              <a:gd name="connsiteY3034" fmla="*/ 2074263 h 4978400"/>
              <a:gd name="connsiteX3035" fmla="*/ 2009875 w 5556537"/>
              <a:gd name="connsiteY3035" fmla="*/ 2087762 h 4978400"/>
              <a:gd name="connsiteX3036" fmla="*/ 2009093 w 5556537"/>
              <a:gd name="connsiteY3036" fmla="*/ 2101262 h 4978400"/>
              <a:gd name="connsiteX3037" fmla="*/ 2009875 w 5556537"/>
              <a:gd name="connsiteY3037" fmla="*/ 2114774 h 4978400"/>
              <a:gd name="connsiteX3038" fmla="*/ 2012259 w 5556537"/>
              <a:gd name="connsiteY3038" fmla="*/ 2128273 h 4978400"/>
              <a:gd name="connsiteX3039" fmla="*/ 2014644 w 5556537"/>
              <a:gd name="connsiteY3039" fmla="*/ 2140977 h 4978400"/>
              <a:gd name="connsiteX3040" fmla="*/ 2022592 w 5556537"/>
              <a:gd name="connsiteY3040" fmla="*/ 2166399 h 4978400"/>
              <a:gd name="connsiteX3041" fmla="*/ 2036886 w 5556537"/>
              <a:gd name="connsiteY3041" fmla="*/ 2214845 h 4978400"/>
              <a:gd name="connsiteX3042" fmla="*/ 2042450 w 5556537"/>
              <a:gd name="connsiteY3042" fmla="*/ 2233908 h 4978400"/>
              <a:gd name="connsiteX3043" fmla="*/ 2048001 w 5556537"/>
              <a:gd name="connsiteY3043" fmla="*/ 2252958 h 4978400"/>
              <a:gd name="connsiteX3044" fmla="*/ 2049591 w 5556537"/>
              <a:gd name="connsiteY3044" fmla="*/ 2259317 h 4978400"/>
              <a:gd name="connsiteX3045" fmla="*/ 2050385 w 5556537"/>
              <a:gd name="connsiteY3045" fmla="*/ 2263291 h 4978400"/>
              <a:gd name="connsiteX3046" fmla="*/ 2050385 w 5556537"/>
              <a:gd name="connsiteY3046" fmla="*/ 2266470 h 4978400"/>
              <a:gd name="connsiteX3047" fmla="*/ 2048796 w 5556537"/>
              <a:gd name="connsiteY3047" fmla="*/ 2272021 h 4978400"/>
              <a:gd name="connsiteX3048" fmla="*/ 2046411 w 5556537"/>
              <a:gd name="connsiteY3048" fmla="*/ 2277585 h 4978400"/>
              <a:gd name="connsiteX3049" fmla="*/ 2040066 w 5556537"/>
              <a:gd name="connsiteY3049" fmla="*/ 2287110 h 4978400"/>
              <a:gd name="connsiteX3050" fmla="*/ 2034502 w 5556537"/>
              <a:gd name="connsiteY3050" fmla="*/ 2296648 h 4978400"/>
              <a:gd name="connsiteX3051" fmla="*/ 2030528 w 5556537"/>
              <a:gd name="connsiteY3051" fmla="*/ 2300622 h 4978400"/>
              <a:gd name="connsiteX3052" fmla="*/ 2026566 w 5556537"/>
              <a:gd name="connsiteY3052" fmla="*/ 2303789 h 4978400"/>
              <a:gd name="connsiteX3053" fmla="*/ 2023387 w 5556537"/>
              <a:gd name="connsiteY3053" fmla="*/ 2306173 h 4978400"/>
              <a:gd name="connsiteX3054" fmla="*/ 2021003 w 5556537"/>
              <a:gd name="connsiteY3054" fmla="*/ 2308558 h 4978400"/>
              <a:gd name="connsiteX3055" fmla="*/ 2021003 w 5556537"/>
              <a:gd name="connsiteY3055" fmla="*/ 2310942 h 4978400"/>
              <a:gd name="connsiteX3056" fmla="*/ 2021797 w 5556537"/>
              <a:gd name="connsiteY3056" fmla="*/ 2313327 h 4978400"/>
              <a:gd name="connsiteX3057" fmla="*/ 2023387 w 5556537"/>
              <a:gd name="connsiteY3057" fmla="*/ 2314916 h 4978400"/>
              <a:gd name="connsiteX3058" fmla="*/ 2025772 w 5556537"/>
              <a:gd name="connsiteY3058" fmla="*/ 2316506 h 4978400"/>
              <a:gd name="connsiteX3059" fmla="*/ 2030528 w 5556537"/>
              <a:gd name="connsiteY3059" fmla="*/ 2318096 h 4978400"/>
              <a:gd name="connsiteX3060" fmla="*/ 2035297 w 5556537"/>
              <a:gd name="connsiteY3060" fmla="*/ 2318891 h 4978400"/>
              <a:gd name="connsiteX3061" fmla="*/ 2042450 w 5556537"/>
              <a:gd name="connsiteY3061" fmla="*/ 2320467 h 4978400"/>
              <a:gd name="connsiteX3062" fmla="*/ 2049591 w 5556537"/>
              <a:gd name="connsiteY3062" fmla="*/ 2321262 h 4978400"/>
              <a:gd name="connsiteX3063" fmla="*/ 2055154 w 5556537"/>
              <a:gd name="connsiteY3063" fmla="*/ 2321262 h 4978400"/>
              <a:gd name="connsiteX3064" fmla="*/ 2060718 w 5556537"/>
              <a:gd name="connsiteY3064" fmla="*/ 2320467 h 4978400"/>
              <a:gd name="connsiteX3065" fmla="*/ 2062295 w 5556537"/>
              <a:gd name="connsiteY3065" fmla="*/ 2320467 h 4978400"/>
              <a:gd name="connsiteX3066" fmla="*/ 2063885 w 5556537"/>
              <a:gd name="connsiteY3066" fmla="*/ 2322852 h 4978400"/>
              <a:gd name="connsiteX3067" fmla="*/ 2067064 w 5556537"/>
              <a:gd name="connsiteY3067" fmla="*/ 2324442 h 4978400"/>
              <a:gd name="connsiteX3068" fmla="*/ 2070243 w 5556537"/>
              <a:gd name="connsiteY3068" fmla="*/ 2325236 h 4978400"/>
              <a:gd name="connsiteX3069" fmla="*/ 2075807 w 5556537"/>
              <a:gd name="connsiteY3069" fmla="*/ 2326031 h 4978400"/>
              <a:gd name="connsiteX3070" fmla="*/ 2080563 w 5556537"/>
              <a:gd name="connsiteY3070" fmla="*/ 2324442 h 4978400"/>
              <a:gd name="connsiteX3071" fmla="*/ 2082948 w 5556537"/>
              <a:gd name="connsiteY3071" fmla="*/ 2323647 h 4978400"/>
              <a:gd name="connsiteX3072" fmla="*/ 2085332 w 5556537"/>
              <a:gd name="connsiteY3072" fmla="*/ 2322057 h 4978400"/>
              <a:gd name="connsiteX3073" fmla="*/ 2086922 w 5556537"/>
              <a:gd name="connsiteY3073" fmla="*/ 2319686 h 4978400"/>
              <a:gd name="connsiteX3074" fmla="*/ 2087717 w 5556537"/>
              <a:gd name="connsiteY3074" fmla="*/ 2317301 h 4978400"/>
              <a:gd name="connsiteX3075" fmla="*/ 2090101 w 5556537"/>
              <a:gd name="connsiteY3075" fmla="*/ 2320467 h 4978400"/>
              <a:gd name="connsiteX3076" fmla="*/ 2092486 w 5556537"/>
              <a:gd name="connsiteY3076" fmla="*/ 2323647 h 4978400"/>
              <a:gd name="connsiteX3077" fmla="*/ 2095652 w 5556537"/>
              <a:gd name="connsiteY3077" fmla="*/ 2325236 h 4978400"/>
              <a:gd name="connsiteX3078" fmla="*/ 2099626 w 5556537"/>
              <a:gd name="connsiteY3078" fmla="*/ 2326031 h 4978400"/>
              <a:gd name="connsiteX3079" fmla="*/ 2103600 w 5556537"/>
              <a:gd name="connsiteY3079" fmla="*/ 2326031 h 4978400"/>
              <a:gd name="connsiteX3080" fmla="*/ 2108369 w 5556537"/>
              <a:gd name="connsiteY3080" fmla="*/ 2325236 h 4978400"/>
              <a:gd name="connsiteX3081" fmla="*/ 2111549 w 5556537"/>
              <a:gd name="connsiteY3081" fmla="*/ 2322852 h 4978400"/>
              <a:gd name="connsiteX3082" fmla="*/ 2113125 w 5556537"/>
              <a:gd name="connsiteY3082" fmla="*/ 2321262 h 4978400"/>
              <a:gd name="connsiteX3083" fmla="*/ 2113920 w 5556537"/>
              <a:gd name="connsiteY3083" fmla="*/ 2319686 h 4978400"/>
              <a:gd name="connsiteX3084" fmla="*/ 2116305 w 5556537"/>
              <a:gd name="connsiteY3084" fmla="*/ 2320467 h 4978400"/>
              <a:gd name="connsiteX3085" fmla="*/ 2119484 w 5556537"/>
              <a:gd name="connsiteY3085" fmla="*/ 2321262 h 4978400"/>
              <a:gd name="connsiteX3086" fmla="*/ 2125048 w 5556537"/>
              <a:gd name="connsiteY3086" fmla="*/ 2321262 h 4978400"/>
              <a:gd name="connsiteX3087" fmla="*/ 2131394 w 5556537"/>
              <a:gd name="connsiteY3087" fmla="*/ 2320467 h 4978400"/>
              <a:gd name="connsiteX3088" fmla="*/ 2136958 w 5556537"/>
              <a:gd name="connsiteY3088" fmla="*/ 2319686 h 4978400"/>
              <a:gd name="connsiteX3089" fmla="*/ 2148072 w 5556537"/>
              <a:gd name="connsiteY3089" fmla="*/ 2317301 h 4978400"/>
              <a:gd name="connsiteX3090" fmla="*/ 2149662 w 5556537"/>
              <a:gd name="connsiteY3090" fmla="*/ 2316506 h 4978400"/>
              <a:gd name="connsiteX3091" fmla="*/ 2152046 w 5556537"/>
              <a:gd name="connsiteY3091" fmla="*/ 2315711 h 4978400"/>
              <a:gd name="connsiteX3092" fmla="*/ 2153636 w 5556537"/>
              <a:gd name="connsiteY3092" fmla="*/ 2314122 h 4978400"/>
              <a:gd name="connsiteX3093" fmla="*/ 2155226 w 5556537"/>
              <a:gd name="connsiteY3093" fmla="*/ 2311737 h 4978400"/>
              <a:gd name="connsiteX3094" fmla="*/ 2155226 w 5556537"/>
              <a:gd name="connsiteY3094" fmla="*/ 2309353 h 4978400"/>
              <a:gd name="connsiteX3095" fmla="*/ 2154431 w 5556537"/>
              <a:gd name="connsiteY3095" fmla="*/ 2307763 h 4978400"/>
              <a:gd name="connsiteX3096" fmla="*/ 2151252 w 5556537"/>
              <a:gd name="connsiteY3096" fmla="*/ 2305378 h 4978400"/>
              <a:gd name="connsiteX3097" fmla="*/ 2144906 w 5556537"/>
              <a:gd name="connsiteY3097" fmla="*/ 2299828 h 4978400"/>
              <a:gd name="connsiteX3098" fmla="*/ 2140932 w 5556537"/>
              <a:gd name="connsiteY3098" fmla="*/ 2295853 h 4978400"/>
              <a:gd name="connsiteX3099" fmla="*/ 2137752 w 5556537"/>
              <a:gd name="connsiteY3099" fmla="*/ 2290290 h 4978400"/>
              <a:gd name="connsiteX3100" fmla="*/ 2131394 w 5556537"/>
              <a:gd name="connsiteY3100" fmla="*/ 2279970 h 4978400"/>
              <a:gd name="connsiteX3101" fmla="*/ 2127433 w 5556537"/>
              <a:gd name="connsiteY3101" fmla="*/ 2271226 h 4978400"/>
              <a:gd name="connsiteX3102" fmla="*/ 2125843 w 5556537"/>
              <a:gd name="connsiteY3102" fmla="*/ 2266470 h 4978400"/>
              <a:gd name="connsiteX3103" fmla="*/ 2125843 w 5556537"/>
              <a:gd name="connsiteY3103" fmla="*/ 2261701 h 4978400"/>
              <a:gd name="connsiteX3104" fmla="*/ 2127433 w 5556537"/>
              <a:gd name="connsiteY3104" fmla="*/ 2253753 h 4978400"/>
              <a:gd name="connsiteX3105" fmla="*/ 2129804 w 5556537"/>
              <a:gd name="connsiteY3105" fmla="*/ 2245818 h 4978400"/>
              <a:gd name="connsiteX3106" fmla="*/ 2139342 w 5556537"/>
              <a:gd name="connsiteY3106" fmla="*/ 2213255 h 4978400"/>
              <a:gd name="connsiteX3107" fmla="*/ 2153636 w 5556537"/>
              <a:gd name="connsiteY3107" fmla="*/ 2165604 h 4978400"/>
              <a:gd name="connsiteX3108" fmla="*/ 2160790 w 5556537"/>
              <a:gd name="connsiteY3108" fmla="*/ 2140183 h 4978400"/>
              <a:gd name="connsiteX3109" fmla="*/ 2163956 w 5556537"/>
              <a:gd name="connsiteY3109" fmla="*/ 2127478 h 4978400"/>
              <a:gd name="connsiteX3110" fmla="*/ 2166340 w 5556537"/>
              <a:gd name="connsiteY3110" fmla="*/ 2113979 h 4978400"/>
              <a:gd name="connsiteX3111" fmla="*/ 2167135 w 5556537"/>
              <a:gd name="connsiteY3111" fmla="*/ 2101262 h 4978400"/>
              <a:gd name="connsiteX3112" fmla="*/ 2166340 w 5556537"/>
              <a:gd name="connsiteY3112" fmla="*/ 2087762 h 4978400"/>
              <a:gd name="connsiteX3113" fmla="*/ 2164751 w 5556537"/>
              <a:gd name="connsiteY3113" fmla="*/ 2075058 h 4978400"/>
              <a:gd name="connsiteX3114" fmla="*/ 2161584 w 5556537"/>
              <a:gd name="connsiteY3114" fmla="*/ 2062354 h 4978400"/>
              <a:gd name="connsiteX3115" fmla="*/ 2157610 w 5556537"/>
              <a:gd name="connsiteY3115" fmla="*/ 2041701 h 4978400"/>
              <a:gd name="connsiteX3116" fmla="*/ 2156021 w 5556537"/>
              <a:gd name="connsiteY3116" fmla="*/ 2032176 h 4978400"/>
              <a:gd name="connsiteX3117" fmla="*/ 2156021 w 5556537"/>
              <a:gd name="connsiteY3117" fmla="*/ 2021843 h 4978400"/>
              <a:gd name="connsiteX3118" fmla="*/ 2156815 w 5556537"/>
              <a:gd name="connsiteY3118" fmla="*/ 2010728 h 4978400"/>
              <a:gd name="connsiteX3119" fmla="*/ 2158405 w 5556537"/>
              <a:gd name="connsiteY3119" fmla="*/ 1999601 h 4978400"/>
              <a:gd name="connsiteX3120" fmla="*/ 2163956 w 5556537"/>
              <a:gd name="connsiteY3120" fmla="*/ 1977371 h 4978400"/>
              <a:gd name="connsiteX3121" fmla="*/ 2170315 w 5556537"/>
              <a:gd name="connsiteY3121" fmla="*/ 1951949 h 4978400"/>
              <a:gd name="connsiteX3122" fmla="*/ 2175879 w 5556537"/>
              <a:gd name="connsiteY3122" fmla="*/ 1926541 h 4978400"/>
              <a:gd name="connsiteX3123" fmla="*/ 2179058 w 5556537"/>
              <a:gd name="connsiteY3123" fmla="*/ 1900324 h 4978400"/>
              <a:gd name="connsiteX3124" fmla="*/ 2182224 w 5556537"/>
              <a:gd name="connsiteY3124" fmla="*/ 1874121 h 4978400"/>
              <a:gd name="connsiteX3125" fmla="*/ 2183814 w 5556537"/>
              <a:gd name="connsiteY3125" fmla="*/ 1847109 h 4978400"/>
              <a:gd name="connsiteX3126" fmla="*/ 2184609 w 5556537"/>
              <a:gd name="connsiteY3126" fmla="*/ 1820111 h 4978400"/>
              <a:gd name="connsiteX3127" fmla="*/ 2184609 w 5556537"/>
              <a:gd name="connsiteY3127" fmla="*/ 1793907 h 4978400"/>
              <a:gd name="connsiteX3128" fmla="*/ 2183814 w 5556537"/>
              <a:gd name="connsiteY3128" fmla="*/ 1780395 h 4978400"/>
              <a:gd name="connsiteX3129" fmla="*/ 2183019 w 5556537"/>
              <a:gd name="connsiteY3129" fmla="*/ 1767691 h 4978400"/>
              <a:gd name="connsiteX3130" fmla="*/ 2178263 w 5556537"/>
              <a:gd name="connsiteY3130" fmla="*/ 1742282 h 4978400"/>
              <a:gd name="connsiteX3131" fmla="*/ 2175879 w 5556537"/>
              <a:gd name="connsiteY3131" fmla="*/ 1728770 h 4978400"/>
              <a:gd name="connsiteX3132" fmla="*/ 2174289 w 5556537"/>
              <a:gd name="connsiteY3132" fmla="*/ 1722424 h 4978400"/>
              <a:gd name="connsiteX3133" fmla="*/ 2173494 w 5556537"/>
              <a:gd name="connsiteY3133" fmla="*/ 1719245 h 4978400"/>
              <a:gd name="connsiteX3134" fmla="*/ 2174289 w 5556537"/>
              <a:gd name="connsiteY3134" fmla="*/ 1716065 h 4978400"/>
              <a:gd name="connsiteX3135" fmla="*/ 2175084 w 5556537"/>
              <a:gd name="connsiteY3135" fmla="*/ 1710514 h 4978400"/>
              <a:gd name="connsiteX3136" fmla="*/ 2175084 w 5556537"/>
              <a:gd name="connsiteY3136" fmla="*/ 1705745 h 4978400"/>
              <a:gd name="connsiteX3137" fmla="*/ 2174289 w 5556537"/>
              <a:gd name="connsiteY3137" fmla="*/ 1695412 h 4978400"/>
              <a:gd name="connsiteX3138" fmla="*/ 2174289 w 5556537"/>
              <a:gd name="connsiteY3138" fmla="*/ 1655710 h 4978400"/>
              <a:gd name="connsiteX3139" fmla="*/ 2175084 w 5556537"/>
              <a:gd name="connsiteY3139" fmla="*/ 1649351 h 4978400"/>
              <a:gd name="connsiteX3140" fmla="*/ 2176673 w 5556537"/>
              <a:gd name="connsiteY3140" fmla="*/ 1643800 h 4978400"/>
              <a:gd name="connsiteX3141" fmla="*/ 2183814 w 5556537"/>
              <a:gd name="connsiteY3141" fmla="*/ 1619968 h 4978400"/>
              <a:gd name="connsiteX3142" fmla="*/ 2185404 w 5556537"/>
              <a:gd name="connsiteY3142" fmla="*/ 1615199 h 4978400"/>
              <a:gd name="connsiteX3143" fmla="*/ 2190173 w 5556537"/>
              <a:gd name="connsiteY3143" fmla="*/ 1629493 h 4978400"/>
              <a:gd name="connsiteX3144" fmla="*/ 2194942 w 5556537"/>
              <a:gd name="connsiteY3144" fmla="*/ 1643800 h 4978400"/>
              <a:gd name="connsiteX3145" fmla="*/ 2197326 w 5556537"/>
              <a:gd name="connsiteY3145" fmla="*/ 1652530 h 4978400"/>
              <a:gd name="connsiteX3146" fmla="*/ 2199698 w 5556537"/>
              <a:gd name="connsiteY3146" fmla="*/ 1661260 h 4978400"/>
              <a:gd name="connsiteX3147" fmla="*/ 2203672 w 5556537"/>
              <a:gd name="connsiteY3147" fmla="*/ 1679529 h 4978400"/>
              <a:gd name="connsiteX3148" fmla="*/ 2206056 w 5556537"/>
              <a:gd name="connsiteY3148" fmla="*/ 1688272 h 4978400"/>
              <a:gd name="connsiteX3149" fmla="*/ 2209236 w 5556537"/>
              <a:gd name="connsiteY3149" fmla="*/ 1697797 h 4978400"/>
              <a:gd name="connsiteX3150" fmla="*/ 2216376 w 5556537"/>
              <a:gd name="connsiteY3150" fmla="*/ 1715270 h 4978400"/>
              <a:gd name="connsiteX3151" fmla="*/ 2224325 w 5556537"/>
              <a:gd name="connsiteY3151" fmla="*/ 1732744 h 4978400"/>
              <a:gd name="connsiteX3152" fmla="*/ 2233055 w 5556537"/>
              <a:gd name="connsiteY3152" fmla="*/ 1750217 h 4978400"/>
              <a:gd name="connsiteX3153" fmla="*/ 2241003 w 5556537"/>
              <a:gd name="connsiteY3153" fmla="*/ 1766101 h 4978400"/>
              <a:gd name="connsiteX3154" fmla="*/ 2248938 w 5556537"/>
              <a:gd name="connsiteY3154" fmla="*/ 1782779 h 4978400"/>
              <a:gd name="connsiteX3155" fmla="*/ 2252118 w 5556537"/>
              <a:gd name="connsiteY3155" fmla="*/ 1789138 h 4978400"/>
              <a:gd name="connsiteX3156" fmla="*/ 2254502 w 5556537"/>
              <a:gd name="connsiteY3156" fmla="*/ 1795497 h 4978400"/>
              <a:gd name="connsiteX3157" fmla="*/ 2254502 w 5556537"/>
              <a:gd name="connsiteY3157" fmla="*/ 1797868 h 4978400"/>
              <a:gd name="connsiteX3158" fmla="*/ 2253707 w 5556537"/>
              <a:gd name="connsiteY3158" fmla="*/ 1801048 h 4978400"/>
              <a:gd name="connsiteX3159" fmla="*/ 2253707 w 5556537"/>
              <a:gd name="connsiteY3159" fmla="*/ 1804227 h 4978400"/>
              <a:gd name="connsiteX3160" fmla="*/ 2253707 w 5556537"/>
              <a:gd name="connsiteY3160" fmla="*/ 1808201 h 4978400"/>
              <a:gd name="connsiteX3161" fmla="*/ 2255297 w 5556537"/>
              <a:gd name="connsiteY3161" fmla="*/ 1813752 h 4978400"/>
              <a:gd name="connsiteX3162" fmla="*/ 2256887 w 5556537"/>
              <a:gd name="connsiteY3162" fmla="*/ 1820111 h 4978400"/>
              <a:gd name="connsiteX3163" fmla="*/ 2260861 w 5556537"/>
              <a:gd name="connsiteY3163" fmla="*/ 1831225 h 4978400"/>
              <a:gd name="connsiteX3164" fmla="*/ 2261656 w 5556537"/>
              <a:gd name="connsiteY3164" fmla="*/ 1835994 h 4978400"/>
              <a:gd name="connsiteX3165" fmla="*/ 2262451 w 5556537"/>
              <a:gd name="connsiteY3165" fmla="*/ 1840763 h 4978400"/>
              <a:gd name="connsiteX3166" fmla="*/ 2263245 w 5556537"/>
              <a:gd name="connsiteY3166" fmla="*/ 1855057 h 4978400"/>
              <a:gd name="connsiteX3167" fmla="*/ 2264040 w 5556537"/>
              <a:gd name="connsiteY3167" fmla="*/ 1860621 h 4978400"/>
              <a:gd name="connsiteX3168" fmla="*/ 2265630 w 5556537"/>
              <a:gd name="connsiteY3168" fmla="*/ 1866172 h 4978400"/>
              <a:gd name="connsiteX3169" fmla="*/ 2267207 w 5556537"/>
              <a:gd name="connsiteY3169" fmla="*/ 1869352 h 4978400"/>
              <a:gd name="connsiteX3170" fmla="*/ 2269591 w 5556537"/>
              <a:gd name="connsiteY3170" fmla="*/ 1870941 h 4978400"/>
              <a:gd name="connsiteX3171" fmla="*/ 2271976 w 5556537"/>
              <a:gd name="connsiteY3171" fmla="*/ 1870941 h 4978400"/>
              <a:gd name="connsiteX3172" fmla="*/ 2273565 w 5556537"/>
              <a:gd name="connsiteY3172" fmla="*/ 1869352 h 4978400"/>
              <a:gd name="connsiteX3173" fmla="*/ 2274360 w 5556537"/>
              <a:gd name="connsiteY3173" fmla="*/ 1867762 h 4978400"/>
              <a:gd name="connsiteX3174" fmla="*/ 2275155 w 5556537"/>
              <a:gd name="connsiteY3174" fmla="*/ 1864582 h 4978400"/>
              <a:gd name="connsiteX3175" fmla="*/ 2275950 w 5556537"/>
              <a:gd name="connsiteY3175" fmla="*/ 1861416 h 4978400"/>
              <a:gd name="connsiteX3176" fmla="*/ 2275155 w 5556537"/>
              <a:gd name="connsiteY3176" fmla="*/ 1854263 h 4978400"/>
              <a:gd name="connsiteX3177" fmla="*/ 2274360 w 5556537"/>
              <a:gd name="connsiteY3177" fmla="*/ 1847904 h 4978400"/>
              <a:gd name="connsiteX3178" fmla="*/ 2274360 w 5556537"/>
              <a:gd name="connsiteY3178" fmla="*/ 1844738 h 4978400"/>
              <a:gd name="connsiteX3179" fmla="*/ 2274360 w 5556537"/>
              <a:gd name="connsiteY3179" fmla="*/ 1843943 h 4978400"/>
              <a:gd name="connsiteX3180" fmla="*/ 2275155 w 5556537"/>
              <a:gd name="connsiteY3180" fmla="*/ 1842353 h 4978400"/>
              <a:gd name="connsiteX3181" fmla="*/ 2275950 w 5556537"/>
              <a:gd name="connsiteY3181" fmla="*/ 1843943 h 4978400"/>
              <a:gd name="connsiteX3182" fmla="*/ 2276745 w 5556537"/>
              <a:gd name="connsiteY3182" fmla="*/ 1845532 h 4978400"/>
              <a:gd name="connsiteX3183" fmla="*/ 2276745 w 5556537"/>
              <a:gd name="connsiteY3183" fmla="*/ 1849494 h 4978400"/>
              <a:gd name="connsiteX3184" fmla="*/ 2278334 w 5556537"/>
              <a:gd name="connsiteY3184" fmla="*/ 1860621 h 4978400"/>
              <a:gd name="connsiteX3185" fmla="*/ 2278334 w 5556537"/>
              <a:gd name="connsiteY3185" fmla="*/ 1868557 h 4978400"/>
              <a:gd name="connsiteX3186" fmla="*/ 2279129 w 5556537"/>
              <a:gd name="connsiteY3186" fmla="*/ 1871736 h 4978400"/>
              <a:gd name="connsiteX3187" fmla="*/ 2280719 w 5556537"/>
              <a:gd name="connsiteY3187" fmla="*/ 1875710 h 4978400"/>
              <a:gd name="connsiteX3188" fmla="*/ 2282309 w 5556537"/>
              <a:gd name="connsiteY3188" fmla="*/ 1877300 h 4978400"/>
              <a:gd name="connsiteX3189" fmla="*/ 2283885 w 5556537"/>
              <a:gd name="connsiteY3189" fmla="*/ 1878095 h 4978400"/>
              <a:gd name="connsiteX3190" fmla="*/ 2286270 w 5556537"/>
              <a:gd name="connsiteY3190" fmla="*/ 1878095 h 4978400"/>
              <a:gd name="connsiteX3191" fmla="*/ 2287859 w 5556537"/>
              <a:gd name="connsiteY3191" fmla="*/ 1877300 h 4978400"/>
              <a:gd name="connsiteX3192" fmla="*/ 2289449 w 5556537"/>
              <a:gd name="connsiteY3192" fmla="*/ 1874915 h 4978400"/>
              <a:gd name="connsiteX3193" fmla="*/ 2290244 w 5556537"/>
              <a:gd name="connsiteY3193" fmla="*/ 1872531 h 4978400"/>
              <a:gd name="connsiteX3194" fmla="*/ 2290244 w 5556537"/>
              <a:gd name="connsiteY3194" fmla="*/ 1866172 h 4978400"/>
              <a:gd name="connsiteX3195" fmla="*/ 2289449 w 5556537"/>
              <a:gd name="connsiteY3195" fmla="*/ 1855852 h 4978400"/>
              <a:gd name="connsiteX3196" fmla="*/ 2289449 w 5556537"/>
              <a:gd name="connsiteY3196" fmla="*/ 1850288 h 4978400"/>
              <a:gd name="connsiteX3197" fmla="*/ 2289449 w 5556537"/>
              <a:gd name="connsiteY3197" fmla="*/ 1844738 h 4978400"/>
              <a:gd name="connsiteX3198" fmla="*/ 2294218 w 5556537"/>
              <a:gd name="connsiteY3198" fmla="*/ 1857442 h 4978400"/>
              <a:gd name="connsiteX3199" fmla="*/ 2298192 w 5556537"/>
              <a:gd name="connsiteY3199" fmla="*/ 1869352 h 4978400"/>
              <a:gd name="connsiteX3200" fmla="*/ 2301359 w 5556537"/>
              <a:gd name="connsiteY3200" fmla="*/ 1874915 h 4978400"/>
              <a:gd name="connsiteX3201" fmla="*/ 2302948 w 5556537"/>
              <a:gd name="connsiteY3201" fmla="*/ 1877300 h 4978400"/>
              <a:gd name="connsiteX3202" fmla="*/ 2305333 w 5556537"/>
              <a:gd name="connsiteY3202" fmla="*/ 1878890 h 4978400"/>
              <a:gd name="connsiteX3203" fmla="*/ 2307717 w 5556537"/>
              <a:gd name="connsiteY3203" fmla="*/ 1879684 h 4978400"/>
              <a:gd name="connsiteX3204" fmla="*/ 2310102 w 5556537"/>
              <a:gd name="connsiteY3204" fmla="*/ 1878890 h 4978400"/>
              <a:gd name="connsiteX3205" fmla="*/ 2311691 w 5556537"/>
              <a:gd name="connsiteY3205" fmla="*/ 1877300 h 4978400"/>
              <a:gd name="connsiteX3206" fmla="*/ 2312486 w 5556537"/>
              <a:gd name="connsiteY3206" fmla="*/ 1874915 h 4978400"/>
              <a:gd name="connsiteX3207" fmla="*/ 2312486 w 5556537"/>
              <a:gd name="connsiteY3207" fmla="*/ 1870146 h 4978400"/>
              <a:gd name="connsiteX3208" fmla="*/ 2311691 w 5556537"/>
              <a:gd name="connsiteY3208" fmla="*/ 1865377 h 4978400"/>
              <a:gd name="connsiteX3209" fmla="*/ 2307717 w 5556537"/>
              <a:gd name="connsiteY3209" fmla="*/ 1856647 h 4978400"/>
              <a:gd name="connsiteX3210" fmla="*/ 2304538 w 5556537"/>
              <a:gd name="connsiteY3210" fmla="*/ 1847109 h 4978400"/>
              <a:gd name="connsiteX3211" fmla="*/ 2302948 w 5556537"/>
              <a:gd name="connsiteY3211" fmla="*/ 1842353 h 4978400"/>
              <a:gd name="connsiteX3212" fmla="*/ 2302153 w 5556537"/>
              <a:gd name="connsiteY3212" fmla="*/ 1838379 h 4978400"/>
              <a:gd name="connsiteX3213" fmla="*/ 2305333 w 5556537"/>
              <a:gd name="connsiteY3213" fmla="*/ 1841558 h 4978400"/>
              <a:gd name="connsiteX3214" fmla="*/ 2308512 w 5556537"/>
              <a:gd name="connsiteY3214" fmla="*/ 1845532 h 4978400"/>
              <a:gd name="connsiteX3215" fmla="*/ 2314076 w 5556537"/>
              <a:gd name="connsiteY3215" fmla="*/ 1853468 h 4978400"/>
              <a:gd name="connsiteX3216" fmla="*/ 2316460 w 5556537"/>
              <a:gd name="connsiteY3216" fmla="*/ 1857442 h 4978400"/>
              <a:gd name="connsiteX3217" fmla="*/ 2319627 w 5556537"/>
              <a:gd name="connsiteY3217" fmla="*/ 1861416 h 4978400"/>
              <a:gd name="connsiteX3218" fmla="*/ 2322011 w 5556537"/>
              <a:gd name="connsiteY3218" fmla="*/ 1863788 h 4978400"/>
              <a:gd name="connsiteX3219" fmla="*/ 2324396 w 5556537"/>
              <a:gd name="connsiteY3219" fmla="*/ 1864582 h 4978400"/>
              <a:gd name="connsiteX3220" fmla="*/ 2326780 w 5556537"/>
              <a:gd name="connsiteY3220" fmla="*/ 1864582 h 4978400"/>
              <a:gd name="connsiteX3221" fmla="*/ 2328370 w 5556537"/>
              <a:gd name="connsiteY3221" fmla="*/ 1863788 h 4978400"/>
              <a:gd name="connsiteX3222" fmla="*/ 2329960 w 5556537"/>
              <a:gd name="connsiteY3222" fmla="*/ 1862211 h 4978400"/>
              <a:gd name="connsiteX3223" fmla="*/ 2330755 w 5556537"/>
              <a:gd name="connsiteY3223" fmla="*/ 1860621 h 4978400"/>
              <a:gd name="connsiteX3224" fmla="*/ 2330755 w 5556537"/>
              <a:gd name="connsiteY3224" fmla="*/ 1858237 h 4978400"/>
              <a:gd name="connsiteX3225" fmla="*/ 2329960 w 5556537"/>
              <a:gd name="connsiteY3225" fmla="*/ 1855852 h 4978400"/>
              <a:gd name="connsiteX3226" fmla="*/ 2328370 w 5556537"/>
              <a:gd name="connsiteY3226" fmla="*/ 1851878 h 4978400"/>
              <a:gd name="connsiteX3227" fmla="*/ 2325985 w 5556537"/>
              <a:gd name="connsiteY3227" fmla="*/ 1848699 h 4978400"/>
              <a:gd name="connsiteX3228" fmla="*/ 2318037 w 5556537"/>
              <a:gd name="connsiteY3228" fmla="*/ 1833610 h 4978400"/>
              <a:gd name="connsiteX3229" fmla="*/ 2314076 w 5556537"/>
              <a:gd name="connsiteY3229" fmla="*/ 1825675 h 4978400"/>
              <a:gd name="connsiteX3230" fmla="*/ 2311691 w 5556537"/>
              <a:gd name="connsiteY3230" fmla="*/ 1821700 h 4978400"/>
              <a:gd name="connsiteX3231" fmla="*/ 2310897 w 5556537"/>
              <a:gd name="connsiteY3231" fmla="*/ 1817726 h 4978400"/>
              <a:gd name="connsiteX3232" fmla="*/ 2313281 w 5556537"/>
              <a:gd name="connsiteY3232" fmla="*/ 1819316 h 4978400"/>
              <a:gd name="connsiteX3233" fmla="*/ 2315666 w 5556537"/>
              <a:gd name="connsiteY3233" fmla="*/ 1821700 h 4978400"/>
              <a:gd name="connsiteX3234" fmla="*/ 2318037 w 5556537"/>
              <a:gd name="connsiteY3234" fmla="*/ 1824085 h 4978400"/>
              <a:gd name="connsiteX3235" fmla="*/ 2320422 w 5556537"/>
              <a:gd name="connsiteY3235" fmla="*/ 1826469 h 4978400"/>
              <a:gd name="connsiteX3236" fmla="*/ 2325985 w 5556537"/>
              <a:gd name="connsiteY3236" fmla="*/ 1829649 h 4978400"/>
              <a:gd name="connsiteX3237" fmla="*/ 2331549 w 5556537"/>
              <a:gd name="connsiteY3237" fmla="*/ 1830431 h 4978400"/>
              <a:gd name="connsiteX3238" fmla="*/ 2336305 w 5556537"/>
              <a:gd name="connsiteY3238" fmla="*/ 1831225 h 4978400"/>
              <a:gd name="connsiteX3239" fmla="*/ 2337895 w 5556537"/>
              <a:gd name="connsiteY3239" fmla="*/ 1830431 h 4978400"/>
              <a:gd name="connsiteX3240" fmla="*/ 2340280 w 5556537"/>
              <a:gd name="connsiteY3240" fmla="*/ 1829649 h 4978400"/>
              <a:gd name="connsiteX3241" fmla="*/ 2341074 w 5556537"/>
              <a:gd name="connsiteY3241" fmla="*/ 1828059 h 4978400"/>
              <a:gd name="connsiteX3242" fmla="*/ 2341869 w 5556537"/>
              <a:gd name="connsiteY3242" fmla="*/ 1827264 h 4978400"/>
              <a:gd name="connsiteX3243" fmla="*/ 2341869 w 5556537"/>
              <a:gd name="connsiteY3243" fmla="*/ 1824880 h 4978400"/>
              <a:gd name="connsiteX3244" fmla="*/ 2340280 w 5556537"/>
              <a:gd name="connsiteY3244" fmla="*/ 1822495 h 4978400"/>
              <a:gd name="connsiteX3245" fmla="*/ 2337895 w 5556537"/>
              <a:gd name="connsiteY3245" fmla="*/ 1820111 h 4978400"/>
              <a:gd name="connsiteX3246" fmla="*/ 2333934 w 5556537"/>
              <a:gd name="connsiteY3246" fmla="*/ 1817726 h 4978400"/>
              <a:gd name="connsiteX3247" fmla="*/ 2330755 w 5556537"/>
              <a:gd name="connsiteY3247" fmla="*/ 1814547 h 4978400"/>
              <a:gd name="connsiteX3248" fmla="*/ 2323601 w 5556537"/>
              <a:gd name="connsiteY3248" fmla="*/ 1807406 h 4978400"/>
              <a:gd name="connsiteX3249" fmla="*/ 2318037 w 5556537"/>
              <a:gd name="connsiteY3249" fmla="*/ 1799458 h 4978400"/>
              <a:gd name="connsiteX3250" fmla="*/ 2311691 w 5556537"/>
              <a:gd name="connsiteY3250" fmla="*/ 1792317 h 4978400"/>
              <a:gd name="connsiteX3251" fmla="*/ 2308512 w 5556537"/>
              <a:gd name="connsiteY3251" fmla="*/ 1789138 h 4978400"/>
              <a:gd name="connsiteX3252" fmla="*/ 2305333 w 5556537"/>
              <a:gd name="connsiteY3252" fmla="*/ 1785959 h 4978400"/>
              <a:gd name="connsiteX3253" fmla="*/ 2301359 w 5556537"/>
              <a:gd name="connsiteY3253" fmla="*/ 1783574 h 4978400"/>
              <a:gd name="connsiteX3254" fmla="*/ 2297397 w 5556537"/>
              <a:gd name="connsiteY3254" fmla="*/ 1781985 h 4978400"/>
              <a:gd name="connsiteX3255" fmla="*/ 2291039 w 5556537"/>
              <a:gd name="connsiteY3255" fmla="*/ 1781985 h 4978400"/>
              <a:gd name="connsiteX3256" fmla="*/ 2289449 w 5556537"/>
              <a:gd name="connsiteY3256" fmla="*/ 1781190 h 4978400"/>
              <a:gd name="connsiteX3257" fmla="*/ 2288654 w 5556537"/>
              <a:gd name="connsiteY3257" fmla="*/ 1778818 h 4978400"/>
              <a:gd name="connsiteX3258" fmla="*/ 2287859 w 5556537"/>
              <a:gd name="connsiteY3258" fmla="*/ 1777229 h 4978400"/>
              <a:gd name="connsiteX3259" fmla="*/ 2285475 w 5556537"/>
              <a:gd name="connsiteY3259" fmla="*/ 1771665 h 4978400"/>
              <a:gd name="connsiteX3260" fmla="*/ 2282309 w 5556537"/>
              <a:gd name="connsiteY3260" fmla="*/ 1762140 h 4978400"/>
              <a:gd name="connsiteX3261" fmla="*/ 2279924 w 5556537"/>
              <a:gd name="connsiteY3261" fmla="*/ 1751807 h 4978400"/>
              <a:gd name="connsiteX3262" fmla="*/ 2277540 w 5556537"/>
              <a:gd name="connsiteY3262" fmla="*/ 1742282 h 4978400"/>
              <a:gd name="connsiteX3263" fmla="*/ 2275950 w 5556537"/>
              <a:gd name="connsiteY3263" fmla="*/ 1731949 h 4978400"/>
              <a:gd name="connsiteX3264" fmla="*/ 2275155 w 5556537"/>
              <a:gd name="connsiteY3264" fmla="*/ 1719245 h 4978400"/>
              <a:gd name="connsiteX3265" fmla="*/ 2273565 w 5556537"/>
              <a:gd name="connsiteY3265" fmla="*/ 1707335 h 4978400"/>
              <a:gd name="connsiteX3266" fmla="*/ 2271181 w 5556537"/>
              <a:gd name="connsiteY3266" fmla="*/ 1697002 h 4978400"/>
              <a:gd name="connsiteX3267" fmla="*/ 2268001 w 5556537"/>
              <a:gd name="connsiteY3267" fmla="*/ 1686682 h 4978400"/>
              <a:gd name="connsiteX3268" fmla="*/ 2264835 w 5556537"/>
              <a:gd name="connsiteY3268" fmla="*/ 1676362 h 4978400"/>
              <a:gd name="connsiteX3269" fmla="*/ 2260861 w 5556537"/>
              <a:gd name="connsiteY3269" fmla="*/ 1666030 h 4978400"/>
              <a:gd name="connsiteX3270" fmla="*/ 2257682 w 5556537"/>
              <a:gd name="connsiteY3270" fmla="*/ 1658094 h 4978400"/>
              <a:gd name="connsiteX3271" fmla="*/ 2256092 w 5556537"/>
              <a:gd name="connsiteY3271" fmla="*/ 1654120 h 4978400"/>
              <a:gd name="connsiteX3272" fmla="*/ 2253707 w 5556537"/>
              <a:gd name="connsiteY3272" fmla="*/ 1650146 h 4978400"/>
              <a:gd name="connsiteX3273" fmla="*/ 2250528 w 5556537"/>
              <a:gd name="connsiteY3273" fmla="*/ 1644582 h 4978400"/>
              <a:gd name="connsiteX3274" fmla="*/ 2248938 w 5556537"/>
              <a:gd name="connsiteY3274" fmla="*/ 1642210 h 4978400"/>
              <a:gd name="connsiteX3275" fmla="*/ 2248157 w 5556537"/>
              <a:gd name="connsiteY3275" fmla="*/ 1639031 h 4978400"/>
              <a:gd name="connsiteX3276" fmla="*/ 2247362 w 5556537"/>
              <a:gd name="connsiteY3276" fmla="*/ 1634262 h 4978400"/>
              <a:gd name="connsiteX3277" fmla="*/ 2246567 w 5556537"/>
              <a:gd name="connsiteY3277" fmla="*/ 1628698 h 4978400"/>
              <a:gd name="connsiteX3278" fmla="*/ 2246567 w 5556537"/>
              <a:gd name="connsiteY3278" fmla="*/ 1618378 h 4978400"/>
              <a:gd name="connsiteX3279" fmla="*/ 2244182 w 5556537"/>
              <a:gd name="connsiteY3279" fmla="*/ 1597726 h 4978400"/>
              <a:gd name="connsiteX3280" fmla="*/ 2241003 w 5556537"/>
              <a:gd name="connsiteY3280" fmla="*/ 1577073 h 4978400"/>
              <a:gd name="connsiteX3281" fmla="*/ 2237029 w 5556537"/>
              <a:gd name="connsiteY3281" fmla="*/ 1557228 h 4978400"/>
              <a:gd name="connsiteX3282" fmla="*/ 2237029 w 5556537"/>
              <a:gd name="connsiteY3282" fmla="*/ 1552459 h 4978400"/>
              <a:gd name="connsiteX3283" fmla="*/ 2237824 w 5556537"/>
              <a:gd name="connsiteY3283" fmla="*/ 1547690 h 4978400"/>
              <a:gd name="connsiteX3284" fmla="*/ 2237824 w 5556537"/>
              <a:gd name="connsiteY3284" fmla="*/ 1537370 h 4978400"/>
              <a:gd name="connsiteX3285" fmla="*/ 2237824 w 5556537"/>
              <a:gd name="connsiteY3285" fmla="*/ 1526242 h 4978400"/>
              <a:gd name="connsiteX3286" fmla="*/ 2237029 w 5556537"/>
              <a:gd name="connsiteY3286" fmla="*/ 1515923 h 4978400"/>
              <a:gd name="connsiteX3287" fmla="*/ 2236234 w 5556537"/>
              <a:gd name="connsiteY3287" fmla="*/ 1511154 h 4978400"/>
              <a:gd name="connsiteX3288" fmla="*/ 2234644 w 5556537"/>
              <a:gd name="connsiteY3288" fmla="*/ 1506398 h 4978400"/>
              <a:gd name="connsiteX3289" fmla="*/ 2230683 w 5556537"/>
              <a:gd name="connsiteY3289" fmla="*/ 1497654 h 4978400"/>
              <a:gd name="connsiteX3290" fmla="*/ 2225914 w 5556537"/>
              <a:gd name="connsiteY3290" fmla="*/ 1489719 h 4978400"/>
              <a:gd name="connsiteX3291" fmla="*/ 2221145 w 5556537"/>
              <a:gd name="connsiteY3291" fmla="*/ 1481771 h 4978400"/>
              <a:gd name="connsiteX3292" fmla="*/ 2217966 w 5556537"/>
              <a:gd name="connsiteY3292" fmla="*/ 1477796 h 4978400"/>
              <a:gd name="connsiteX3293" fmla="*/ 2214786 w 5556537"/>
              <a:gd name="connsiteY3293" fmla="*/ 1473835 h 4978400"/>
              <a:gd name="connsiteX3294" fmla="*/ 2210825 w 5556537"/>
              <a:gd name="connsiteY3294" fmla="*/ 1471451 h 4978400"/>
              <a:gd name="connsiteX3295" fmla="*/ 2206851 w 5556537"/>
              <a:gd name="connsiteY3295" fmla="*/ 1469066 h 4978400"/>
              <a:gd name="connsiteX3296" fmla="*/ 2198108 w 5556537"/>
              <a:gd name="connsiteY3296" fmla="*/ 1465092 h 4978400"/>
              <a:gd name="connsiteX3297" fmla="*/ 2188583 w 5556537"/>
              <a:gd name="connsiteY3297" fmla="*/ 1462708 h 4978400"/>
              <a:gd name="connsiteX3298" fmla="*/ 2178263 w 5556537"/>
              <a:gd name="connsiteY3298" fmla="*/ 1461118 h 4978400"/>
              <a:gd name="connsiteX3299" fmla="*/ 2167930 w 5556537"/>
              <a:gd name="connsiteY3299" fmla="*/ 1460323 h 4978400"/>
              <a:gd name="connsiteX3300" fmla="*/ 2156021 w 5556537"/>
              <a:gd name="connsiteY3300" fmla="*/ 1460323 h 4978400"/>
              <a:gd name="connsiteX3301" fmla="*/ 2153636 w 5556537"/>
              <a:gd name="connsiteY3301" fmla="*/ 1458733 h 4978400"/>
              <a:gd name="connsiteX3302" fmla="*/ 2149662 w 5556537"/>
              <a:gd name="connsiteY3302" fmla="*/ 1456362 h 4978400"/>
              <a:gd name="connsiteX3303" fmla="*/ 2132189 w 5556537"/>
              <a:gd name="connsiteY3303" fmla="*/ 1445234 h 4978400"/>
              <a:gd name="connsiteX3304" fmla="*/ 2127433 w 5556537"/>
              <a:gd name="connsiteY3304" fmla="*/ 1442055 h 4978400"/>
              <a:gd name="connsiteX3305" fmla="*/ 2125843 w 5556537"/>
              <a:gd name="connsiteY3305" fmla="*/ 1441273 h 4978400"/>
              <a:gd name="connsiteX3306" fmla="*/ 2124253 w 5556537"/>
              <a:gd name="connsiteY3306" fmla="*/ 1440478 h 4978400"/>
              <a:gd name="connsiteX3307" fmla="*/ 2124253 w 5556537"/>
              <a:gd name="connsiteY3307" fmla="*/ 1438888 h 4978400"/>
              <a:gd name="connsiteX3308" fmla="*/ 2121869 w 5556537"/>
              <a:gd name="connsiteY3308" fmla="*/ 1420620 h 4978400"/>
              <a:gd name="connsiteX3309" fmla="*/ 2121074 w 5556537"/>
              <a:gd name="connsiteY3309" fmla="*/ 1412672 h 4978400"/>
              <a:gd name="connsiteX3310" fmla="*/ 2121074 w 5556537"/>
              <a:gd name="connsiteY3310" fmla="*/ 1411082 h 4978400"/>
              <a:gd name="connsiteX3311" fmla="*/ 2122664 w 5556537"/>
              <a:gd name="connsiteY3311" fmla="*/ 1409493 h 4978400"/>
              <a:gd name="connsiteX3312" fmla="*/ 2126638 w 5556537"/>
              <a:gd name="connsiteY3312" fmla="*/ 1406326 h 4978400"/>
              <a:gd name="connsiteX3313" fmla="*/ 2128227 w 5556537"/>
              <a:gd name="connsiteY3313" fmla="*/ 1403942 h 4978400"/>
              <a:gd name="connsiteX3314" fmla="*/ 2129022 w 5556537"/>
              <a:gd name="connsiteY3314" fmla="*/ 1400762 h 4978400"/>
              <a:gd name="connsiteX3315" fmla="*/ 2131394 w 5556537"/>
              <a:gd name="connsiteY3315" fmla="*/ 1395198 h 4978400"/>
              <a:gd name="connsiteX3316" fmla="*/ 2136163 w 5556537"/>
              <a:gd name="connsiteY3316" fmla="*/ 1378520 h 4978400"/>
              <a:gd name="connsiteX3317" fmla="*/ 2138547 w 5556537"/>
              <a:gd name="connsiteY3317" fmla="*/ 1368995 h 4978400"/>
              <a:gd name="connsiteX3318" fmla="*/ 2140137 w 5556537"/>
              <a:gd name="connsiteY3318" fmla="*/ 1359457 h 4978400"/>
              <a:gd name="connsiteX3319" fmla="*/ 2141727 w 5556537"/>
              <a:gd name="connsiteY3319" fmla="*/ 1349932 h 4978400"/>
              <a:gd name="connsiteX3320" fmla="*/ 2141727 w 5556537"/>
              <a:gd name="connsiteY3320" fmla="*/ 1339612 h 4978400"/>
              <a:gd name="connsiteX3321" fmla="*/ 2140932 w 5556537"/>
              <a:gd name="connsiteY3321" fmla="*/ 1330074 h 4978400"/>
              <a:gd name="connsiteX3322" fmla="*/ 2139342 w 5556537"/>
              <a:gd name="connsiteY3322" fmla="*/ 1320549 h 4978400"/>
              <a:gd name="connsiteX3323" fmla="*/ 2136958 w 5556537"/>
              <a:gd name="connsiteY3323" fmla="*/ 1311011 h 4978400"/>
              <a:gd name="connsiteX3324" fmla="*/ 2132189 w 5556537"/>
              <a:gd name="connsiteY3324" fmla="*/ 1302281 h 4978400"/>
              <a:gd name="connsiteX3325" fmla="*/ 2126638 w 5556537"/>
              <a:gd name="connsiteY3325" fmla="*/ 1295922 h 4978400"/>
              <a:gd name="connsiteX3326" fmla="*/ 2120279 w 5556537"/>
              <a:gd name="connsiteY3326" fmla="*/ 1290358 h 4978400"/>
              <a:gd name="connsiteX3327" fmla="*/ 2113125 w 5556537"/>
              <a:gd name="connsiteY3327" fmla="*/ 1285602 h 4978400"/>
              <a:gd name="connsiteX3328" fmla="*/ 2104395 w 5556537"/>
              <a:gd name="connsiteY3328" fmla="*/ 1282423 h 4978400"/>
              <a:gd name="connsiteX3329" fmla="*/ 2094075 w 5556537"/>
              <a:gd name="connsiteY3329" fmla="*/ 1281628 h 4978400"/>
              <a:gd name="connsiteX3330" fmla="*/ 1021313 w 5556537"/>
              <a:gd name="connsiteY3330" fmla="*/ 1280833 h 4978400"/>
              <a:gd name="connsiteX3331" fmla="*/ 1014954 w 5556537"/>
              <a:gd name="connsiteY3331" fmla="*/ 1281628 h 4978400"/>
              <a:gd name="connsiteX3332" fmla="*/ 1006224 w 5556537"/>
              <a:gd name="connsiteY3332" fmla="*/ 1283218 h 4978400"/>
              <a:gd name="connsiteX3333" fmla="*/ 998276 w 5556537"/>
              <a:gd name="connsiteY3333" fmla="*/ 1285602 h 4978400"/>
              <a:gd name="connsiteX3334" fmla="*/ 990340 w 5556537"/>
              <a:gd name="connsiteY3334" fmla="*/ 1289563 h 4978400"/>
              <a:gd name="connsiteX3335" fmla="*/ 987161 w 5556537"/>
              <a:gd name="connsiteY3335" fmla="*/ 1291948 h 4978400"/>
              <a:gd name="connsiteX3336" fmla="*/ 983982 w 5556537"/>
              <a:gd name="connsiteY3336" fmla="*/ 1295127 h 4978400"/>
              <a:gd name="connsiteX3337" fmla="*/ 980802 w 5556537"/>
              <a:gd name="connsiteY3337" fmla="*/ 1299101 h 4978400"/>
              <a:gd name="connsiteX3338" fmla="*/ 978418 w 5556537"/>
              <a:gd name="connsiteY3338" fmla="*/ 1302281 h 4978400"/>
              <a:gd name="connsiteX3339" fmla="*/ 973662 w 5556537"/>
              <a:gd name="connsiteY3339" fmla="*/ 1311011 h 4978400"/>
              <a:gd name="connsiteX3340" fmla="*/ 971277 w 5556537"/>
              <a:gd name="connsiteY3340" fmla="*/ 1319754 h 4978400"/>
              <a:gd name="connsiteX3341" fmla="*/ 969688 w 5556537"/>
              <a:gd name="connsiteY3341" fmla="*/ 1328484 h 4978400"/>
              <a:gd name="connsiteX3342" fmla="*/ 968893 w 5556537"/>
              <a:gd name="connsiteY3342" fmla="*/ 1338022 h 4978400"/>
              <a:gd name="connsiteX3343" fmla="*/ 968893 w 5556537"/>
              <a:gd name="connsiteY3343" fmla="*/ 1346753 h 4978400"/>
              <a:gd name="connsiteX3344" fmla="*/ 968893 w 5556537"/>
              <a:gd name="connsiteY3344" fmla="*/ 1355496 h 4978400"/>
              <a:gd name="connsiteX3345" fmla="*/ 970482 w 5556537"/>
              <a:gd name="connsiteY3345" fmla="*/ 1364226 h 4978400"/>
              <a:gd name="connsiteX3346" fmla="*/ 972072 w 5556537"/>
              <a:gd name="connsiteY3346" fmla="*/ 1373764 h 4978400"/>
              <a:gd name="connsiteX3347" fmla="*/ 974457 w 5556537"/>
              <a:gd name="connsiteY3347" fmla="*/ 1382494 h 4978400"/>
              <a:gd name="connsiteX3348" fmla="*/ 980007 w 5556537"/>
              <a:gd name="connsiteY3348" fmla="*/ 1399173 h 4978400"/>
              <a:gd name="connsiteX3349" fmla="*/ 981597 w 5556537"/>
              <a:gd name="connsiteY3349" fmla="*/ 1403147 h 4978400"/>
              <a:gd name="connsiteX3350" fmla="*/ 983982 w 5556537"/>
              <a:gd name="connsiteY3350" fmla="*/ 1406326 h 4978400"/>
              <a:gd name="connsiteX3351" fmla="*/ 987161 w 5556537"/>
              <a:gd name="connsiteY3351" fmla="*/ 1409493 h 4978400"/>
              <a:gd name="connsiteX3352" fmla="*/ 988751 w 5556537"/>
              <a:gd name="connsiteY3352" fmla="*/ 1411082 h 4978400"/>
              <a:gd name="connsiteX3353" fmla="*/ 988751 w 5556537"/>
              <a:gd name="connsiteY3353" fmla="*/ 1413467 h 4978400"/>
              <a:gd name="connsiteX3354" fmla="*/ 988751 w 5556537"/>
              <a:gd name="connsiteY3354" fmla="*/ 1415851 h 4978400"/>
              <a:gd name="connsiteX3355" fmla="*/ 986366 w 5556537"/>
              <a:gd name="connsiteY3355" fmla="*/ 1435709 h 4978400"/>
              <a:gd name="connsiteX3356" fmla="*/ 986366 w 5556537"/>
              <a:gd name="connsiteY3356" fmla="*/ 1438094 h 4978400"/>
              <a:gd name="connsiteX3357" fmla="*/ 985571 w 5556537"/>
              <a:gd name="connsiteY3357" fmla="*/ 1440478 h 4978400"/>
              <a:gd name="connsiteX3358" fmla="*/ 984776 w 5556537"/>
              <a:gd name="connsiteY3358" fmla="*/ 1441273 h 4978400"/>
              <a:gd name="connsiteX3359" fmla="*/ 982392 w 5556537"/>
              <a:gd name="connsiteY3359" fmla="*/ 1442055 h 4978400"/>
              <a:gd name="connsiteX3360" fmla="*/ 977636 w 5556537"/>
              <a:gd name="connsiteY3360" fmla="*/ 1445234 h 4978400"/>
              <a:gd name="connsiteX3361" fmla="*/ 968893 w 5556537"/>
              <a:gd name="connsiteY3361" fmla="*/ 1450798 h 4978400"/>
              <a:gd name="connsiteX3362" fmla="*/ 960163 w 5556537"/>
              <a:gd name="connsiteY3362" fmla="*/ 1456362 h 4978400"/>
              <a:gd name="connsiteX3363" fmla="*/ 956983 w 5556537"/>
              <a:gd name="connsiteY3363" fmla="*/ 1458733 h 4978400"/>
              <a:gd name="connsiteX3364" fmla="*/ 954599 w 5556537"/>
              <a:gd name="connsiteY3364" fmla="*/ 1460323 h 4978400"/>
              <a:gd name="connsiteX3365" fmla="*/ 941894 w 5556537"/>
              <a:gd name="connsiteY3365" fmla="*/ 1460323 h 4978400"/>
              <a:gd name="connsiteX3366" fmla="*/ 930767 w 5556537"/>
              <a:gd name="connsiteY3366" fmla="*/ 1461118 h 4978400"/>
              <a:gd name="connsiteX3367" fmla="*/ 921242 w 5556537"/>
              <a:gd name="connsiteY3367" fmla="*/ 1462708 h 4978400"/>
              <a:gd name="connsiteX3368" fmla="*/ 911704 w 5556537"/>
              <a:gd name="connsiteY3368" fmla="*/ 1465092 h 4978400"/>
              <a:gd name="connsiteX3369" fmla="*/ 906948 w 5556537"/>
              <a:gd name="connsiteY3369" fmla="*/ 1466682 h 4978400"/>
              <a:gd name="connsiteX3370" fmla="*/ 902973 w 5556537"/>
              <a:gd name="connsiteY3370" fmla="*/ 1468271 h 4978400"/>
              <a:gd name="connsiteX3371" fmla="*/ 898204 w 5556537"/>
              <a:gd name="connsiteY3371" fmla="*/ 1471451 h 4978400"/>
              <a:gd name="connsiteX3372" fmla="*/ 895025 w 5556537"/>
              <a:gd name="connsiteY3372" fmla="*/ 1473835 h 4978400"/>
              <a:gd name="connsiteX3373" fmla="*/ 891859 w 5556537"/>
              <a:gd name="connsiteY3373" fmla="*/ 1477796 h 4978400"/>
              <a:gd name="connsiteX3374" fmla="*/ 888679 w 5556537"/>
              <a:gd name="connsiteY3374" fmla="*/ 1481771 h 4978400"/>
              <a:gd name="connsiteX3375" fmla="*/ 883910 w 5556537"/>
              <a:gd name="connsiteY3375" fmla="*/ 1489719 h 4978400"/>
              <a:gd name="connsiteX3376" fmla="*/ 879141 w 5556537"/>
              <a:gd name="connsiteY3376" fmla="*/ 1498449 h 4978400"/>
              <a:gd name="connsiteX3377" fmla="*/ 875180 w 5556537"/>
              <a:gd name="connsiteY3377" fmla="*/ 1507192 h 4978400"/>
              <a:gd name="connsiteX3378" fmla="*/ 873590 w 5556537"/>
              <a:gd name="connsiteY3378" fmla="*/ 1511948 h 4978400"/>
              <a:gd name="connsiteX3379" fmla="*/ 872796 w 5556537"/>
              <a:gd name="connsiteY3379" fmla="*/ 1516717 h 4978400"/>
              <a:gd name="connsiteX3380" fmla="*/ 872001 w 5556537"/>
              <a:gd name="connsiteY3380" fmla="*/ 1527037 h 4978400"/>
              <a:gd name="connsiteX3381" fmla="*/ 872001 w 5556537"/>
              <a:gd name="connsiteY3381" fmla="*/ 1537370 h 4978400"/>
              <a:gd name="connsiteX3382" fmla="*/ 872796 w 5556537"/>
              <a:gd name="connsiteY3382" fmla="*/ 1547690 h 4978400"/>
              <a:gd name="connsiteX3383" fmla="*/ 872796 w 5556537"/>
              <a:gd name="connsiteY3383" fmla="*/ 1552459 h 4978400"/>
              <a:gd name="connsiteX3384" fmla="*/ 872796 w 5556537"/>
              <a:gd name="connsiteY3384" fmla="*/ 1557228 h 4978400"/>
              <a:gd name="connsiteX3385" fmla="*/ 870411 w 5556537"/>
              <a:gd name="connsiteY3385" fmla="*/ 1567548 h 4978400"/>
              <a:gd name="connsiteX3386" fmla="*/ 867232 w 5556537"/>
              <a:gd name="connsiteY3386" fmla="*/ 1588201 h 4978400"/>
              <a:gd name="connsiteX3387" fmla="*/ 864052 w 5556537"/>
              <a:gd name="connsiteY3387" fmla="*/ 1608853 h 4978400"/>
              <a:gd name="connsiteX3388" fmla="*/ 863258 w 5556537"/>
              <a:gd name="connsiteY3388" fmla="*/ 1629493 h 4978400"/>
              <a:gd name="connsiteX3389" fmla="*/ 862463 w 5556537"/>
              <a:gd name="connsiteY3389" fmla="*/ 1634262 h 4978400"/>
              <a:gd name="connsiteX3390" fmla="*/ 861668 w 5556537"/>
              <a:gd name="connsiteY3390" fmla="*/ 1639031 h 4978400"/>
              <a:gd name="connsiteX3391" fmla="*/ 860873 w 5556537"/>
              <a:gd name="connsiteY3391" fmla="*/ 1643800 h 4978400"/>
              <a:gd name="connsiteX3392" fmla="*/ 858502 w 5556537"/>
              <a:gd name="connsiteY3392" fmla="*/ 1647761 h 4978400"/>
              <a:gd name="connsiteX3393" fmla="*/ 855322 w 5556537"/>
              <a:gd name="connsiteY3393" fmla="*/ 1652530 h 4978400"/>
              <a:gd name="connsiteX3394" fmla="*/ 852938 w 5556537"/>
              <a:gd name="connsiteY3394" fmla="*/ 1657299 h 4978400"/>
              <a:gd name="connsiteX3395" fmla="*/ 845784 w 5556537"/>
              <a:gd name="connsiteY3395" fmla="*/ 1673978 h 4978400"/>
              <a:gd name="connsiteX3396" fmla="*/ 841028 w 5556537"/>
              <a:gd name="connsiteY3396" fmla="*/ 1690656 h 4978400"/>
              <a:gd name="connsiteX3397" fmla="*/ 837054 w 5556537"/>
              <a:gd name="connsiteY3397" fmla="*/ 1707335 h 4978400"/>
              <a:gd name="connsiteX3398" fmla="*/ 834669 w 5556537"/>
              <a:gd name="connsiteY3398" fmla="*/ 1724808 h 4978400"/>
              <a:gd name="connsiteX3399" fmla="*/ 832285 w 5556537"/>
              <a:gd name="connsiteY3399" fmla="*/ 1743871 h 4978400"/>
              <a:gd name="connsiteX3400" fmla="*/ 829900 w 5556537"/>
              <a:gd name="connsiteY3400" fmla="*/ 1753396 h 4978400"/>
              <a:gd name="connsiteX3401" fmla="*/ 827516 w 5556537"/>
              <a:gd name="connsiteY3401" fmla="*/ 1762921 h 4978400"/>
              <a:gd name="connsiteX3402" fmla="*/ 824350 w 5556537"/>
              <a:gd name="connsiteY3402" fmla="*/ 1771665 h 4978400"/>
              <a:gd name="connsiteX3403" fmla="*/ 822760 w 5556537"/>
              <a:gd name="connsiteY3403" fmla="*/ 1776434 h 4978400"/>
              <a:gd name="connsiteX3404" fmla="*/ 821965 w 5556537"/>
              <a:gd name="connsiteY3404" fmla="*/ 1778818 h 4978400"/>
              <a:gd name="connsiteX3405" fmla="*/ 820375 w 5556537"/>
              <a:gd name="connsiteY3405" fmla="*/ 1781190 h 4978400"/>
              <a:gd name="connsiteX3406" fmla="*/ 819581 w 5556537"/>
              <a:gd name="connsiteY3406" fmla="*/ 1781985 h 4978400"/>
              <a:gd name="connsiteX3407" fmla="*/ 813222 w 5556537"/>
              <a:gd name="connsiteY3407" fmla="*/ 1781985 h 4978400"/>
              <a:gd name="connsiteX3408" fmla="*/ 808453 w 5556537"/>
              <a:gd name="connsiteY3408" fmla="*/ 1783574 h 4978400"/>
              <a:gd name="connsiteX3409" fmla="*/ 804492 w 5556537"/>
              <a:gd name="connsiteY3409" fmla="*/ 1785959 h 4978400"/>
              <a:gd name="connsiteX3410" fmla="*/ 797338 w 5556537"/>
              <a:gd name="connsiteY3410" fmla="*/ 1793112 h 4978400"/>
              <a:gd name="connsiteX3411" fmla="*/ 790979 w 5556537"/>
              <a:gd name="connsiteY3411" fmla="*/ 1800253 h 4978400"/>
              <a:gd name="connsiteX3412" fmla="*/ 785429 w 5556537"/>
              <a:gd name="connsiteY3412" fmla="*/ 1807406 h 4978400"/>
              <a:gd name="connsiteX3413" fmla="*/ 779070 w 5556537"/>
              <a:gd name="connsiteY3413" fmla="*/ 1815342 h 4978400"/>
              <a:gd name="connsiteX3414" fmla="*/ 771929 w 5556537"/>
              <a:gd name="connsiteY3414" fmla="*/ 1820111 h 4978400"/>
              <a:gd name="connsiteX3415" fmla="*/ 769545 w 5556537"/>
              <a:gd name="connsiteY3415" fmla="*/ 1822495 h 4978400"/>
              <a:gd name="connsiteX3416" fmla="*/ 768750 w 5556537"/>
              <a:gd name="connsiteY3416" fmla="*/ 1824085 h 4978400"/>
              <a:gd name="connsiteX3417" fmla="*/ 767955 w 5556537"/>
              <a:gd name="connsiteY3417" fmla="*/ 1825675 h 4978400"/>
              <a:gd name="connsiteX3418" fmla="*/ 768750 w 5556537"/>
              <a:gd name="connsiteY3418" fmla="*/ 1828854 h 4978400"/>
              <a:gd name="connsiteX3419" fmla="*/ 771135 w 5556537"/>
              <a:gd name="connsiteY3419" fmla="*/ 1830431 h 4978400"/>
              <a:gd name="connsiteX3420" fmla="*/ 773506 w 5556537"/>
              <a:gd name="connsiteY3420" fmla="*/ 1831225 h 4978400"/>
              <a:gd name="connsiteX3421" fmla="*/ 775891 w 5556537"/>
              <a:gd name="connsiteY3421" fmla="*/ 1831225 h 4978400"/>
              <a:gd name="connsiteX3422" fmla="*/ 782249 w 5556537"/>
              <a:gd name="connsiteY3422" fmla="*/ 1829649 h 4978400"/>
              <a:gd name="connsiteX3423" fmla="*/ 787813 w 5556537"/>
              <a:gd name="connsiteY3423" fmla="*/ 1827264 h 4978400"/>
              <a:gd name="connsiteX3424" fmla="*/ 790979 w 5556537"/>
              <a:gd name="connsiteY3424" fmla="*/ 1824880 h 4978400"/>
              <a:gd name="connsiteX3425" fmla="*/ 794159 w 5556537"/>
              <a:gd name="connsiteY3425" fmla="*/ 1822495 h 4978400"/>
              <a:gd name="connsiteX3426" fmla="*/ 796543 w 5556537"/>
              <a:gd name="connsiteY3426" fmla="*/ 1820111 h 4978400"/>
              <a:gd name="connsiteX3427" fmla="*/ 798133 w 5556537"/>
              <a:gd name="connsiteY3427" fmla="*/ 1818521 h 4978400"/>
              <a:gd name="connsiteX3428" fmla="*/ 799723 w 5556537"/>
              <a:gd name="connsiteY3428" fmla="*/ 1817726 h 4978400"/>
              <a:gd name="connsiteX3429" fmla="*/ 798133 w 5556537"/>
              <a:gd name="connsiteY3429" fmla="*/ 1821700 h 4978400"/>
              <a:gd name="connsiteX3430" fmla="*/ 797338 w 5556537"/>
              <a:gd name="connsiteY3430" fmla="*/ 1824880 h 4978400"/>
              <a:gd name="connsiteX3431" fmla="*/ 793364 w 5556537"/>
              <a:gd name="connsiteY3431" fmla="*/ 1831225 h 4978400"/>
              <a:gd name="connsiteX3432" fmla="*/ 784634 w 5556537"/>
              <a:gd name="connsiteY3432" fmla="*/ 1847109 h 4978400"/>
              <a:gd name="connsiteX3433" fmla="*/ 780660 w 5556537"/>
              <a:gd name="connsiteY3433" fmla="*/ 1854263 h 4978400"/>
              <a:gd name="connsiteX3434" fmla="*/ 779070 w 5556537"/>
              <a:gd name="connsiteY3434" fmla="*/ 1857442 h 4978400"/>
              <a:gd name="connsiteX3435" fmla="*/ 779070 w 5556537"/>
              <a:gd name="connsiteY3435" fmla="*/ 1859826 h 4978400"/>
              <a:gd name="connsiteX3436" fmla="*/ 779865 w 5556537"/>
              <a:gd name="connsiteY3436" fmla="*/ 1861416 h 4978400"/>
              <a:gd name="connsiteX3437" fmla="*/ 781454 w 5556537"/>
              <a:gd name="connsiteY3437" fmla="*/ 1863788 h 4978400"/>
              <a:gd name="connsiteX3438" fmla="*/ 783044 w 5556537"/>
              <a:gd name="connsiteY3438" fmla="*/ 1865377 h 4978400"/>
              <a:gd name="connsiteX3439" fmla="*/ 785429 w 5556537"/>
              <a:gd name="connsiteY3439" fmla="*/ 1864582 h 4978400"/>
              <a:gd name="connsiteX3440" fmla="*/ 787813 w 5556537"/>
              <a:gd name="connsiteY3440" fmla="*/ 1863788 h 4978400"/>
              <a:gd name="connsiteX3441" fmla="*/ 791774 w 5556537"/>
              <a:gd name="connsiteY3441" fmla="*/ 1859826 h 4978400"/>
              <a:gd name="connsiteX3442" fmla="*/ 794954 w 5556537"/>
              <a:gd name="connsiteY3442" fmla="*/ 1855852 h 4978400"/>
              <a:gd name="connsiteX3443" fmla="*/ 801312 w 5556537"/>
              <a:gd name="connsiteY3443" fmla="*/ 1846327 h 4978400"/>
              <a:gd name="connsiteX3444" fmla="*/ 804492 w 5556537"/>
              <a:gd name="connsiteY3444" fmla="*/ 1841558 h 4978400"/>
              <a:gd name="connsiteX3445" fmla="*/ 807658 w 5556537"/>
              <a:gd name="connsiteY3445" fmla="*/ 1838379 h 4978400"/>
              <a:gd name="connsiteX3446" fmla="*/ 806876 w 5556537"/>
              <a:gd name="connsiteY3446" fmla="*/ 1842353 h 4978400"/>
              <a:gd name="connsiteX3447" fmla="*/ 806081 w 5556537"/>
              <a:gd name="connsiteY3447" fmla="*/ 1847109 h 4978400"/>
              <a:gd name="connsiteX3448" fmla="*/ 802107 w 5556537"/>
              <a:gd name="connsiteY3448" fmla="*/ 1856647 h 4978400"/>
              <a:gd name="connsiteX3449" fmla="*/ 798928 w 5556537"/>
              <a:gd name="connsiteY3449" fmla="*/ 1865377 h 4978400"/>
              <a:gd name="connsiteX3450" fmla="*/ 797338 w 5556537"/>
              <a:gd name="connsiteY3450" fmla="*/ 1870146 h 4978400"/>
              <a:gd name="connsiteX3451" fmla="*/ 797338 w 5556537"/>
              <a:gd name="connsiteY3451" fmla="*/ 1874915 h 4978400"/>
              <a:gd name="connsiteX3452" fmla="*/ 798928 w 5556537"/>
              <a:gd name="connsiteY3452" fmla="*/ 1877300 h 4978400"/>
              <a:gd name="connsiteX3453" fmla="*/ 800518 w 5556537"/>
              <a:gd name="connsiteY3453" fmla="*/ 1878890 h 4978400"/>
              <a:gd name="connsiteX3454" fmla="*/ 802902 w 5556537"/>
              <a:gd name="connsiteY3454" fmla="*/ 1879684 h 4978400"/>
              <a:gd name="connsiteX3455" fmla="*/ 805287 w 5556537"/>
              <a:gd name="connsiteY3455" fmla="*/ 1878890 h 4978400"/>
              <a:gd name="connsiteX3456" fmla="*/ 807658 w 5556537"/>
              <a:gd name="connsiteY3456" fmla="*/ 1877300 h 4978400"/>
              <a:gd name="connsiteX3457" fmla="*/ 809248 w 5556537"/>
              <a:gd name="connsiteY3457" fmla="*/ 1874121 h 4978400"/>
              <a:gd name="connsiteX3458" fmla="*/ 811632 w 5556537"/>
              <a:gd name="connsiteY3458" fmla="*/ 1869352 h 4978400"/>
              <a:gd name="connsiteX3459" fmla="*/ 816401 w 5556537"/>
              <a:gd name="connsiteY3459" fmla="*/ 1857442 h 4978400"/>
              <a:gd name="connsiteX3460" fmla="*/ 821170 w 5556537"/>
              <a:gd name="connsiteY3460" fmla="*/ 1844738 h 4978400"/>
              <a:gd name="connsiteX3461" fmla="*/ 820375 w 5556537"/>
              <a:gd name="connsiteY3461" fmla="*/ 1855852 h 4978400"/>
              <a:gd name="connsiteX3462" fmla="*/ 819581 w 5556537"/>
              <a:gd name="connsiteY3462" fmla="*/ 1866172 h 4978400"/>
              <a:gd name="connsiteX3463" fmla="*/ 819581 w 5556537"/>
              <a:gd name="connsiteY3463" fmla="*/ 1871736 h 4978400"/>
              <a:gd name="connsiteX3464" fmla="*/ 820375 w 5556537"/>
              <a:gd name="connsiteY3464" fmla="*/ 1874915 h 4978400"/>
              <a:gd name="connsiteX3465" fmla="*/ 821965 w 5556537"/>
              <a:gd name="connsiteY3465" fmla="*/ 1877300 h 4978400"/>
              <a:gd name="connsiteX3466" fmla="*/ 823555 w 5556537"/>
              <a:gd name="connsiteY3466" fmla="*/ 1878095 h 4978400"/>
              <a:gd name="connsiteX3467" fmla="*/ 825926 w 5556537"/>
              <a:gd name="connsiteY3467" fmla="*/ 1878095 h 4978400"/>
              <a:gd name="connsiteX3468" fmla="*/ 828311 w 5556537"/>
              <a:gd name="connsiteY3468" fmla="*/ 1877300 h 4978400"/>
              <a:gd name="connsiteX3469" fmla="*/ 829900 w 5556537"/>
              <a:gd name="connsiteY3469" fmla="*/ 1875710 h 4978400"/>
              <a:gd name="connsiteX3470" fmla="*/ 830695 w 5556537"/>
              <a:gd name="connsiteY3470" fmla="*/ 1871736 h 4978400"/>
              <a:gd name="connsiteX3471" fmla="*/ 831490 w 5556537"/>
              <a:gd name="connsiteY3471" fmla="*/ 1868557 h 4978400"/>
              <a:gd name="connsiteX3472" fmla="*/ 832285 w 5556537"/>
              <a:gd name="connsiteY3472" fmla="*/ 1860621 h 4978400"/>
              <a:gd name="connsiteX3473" fmla="*/ 833080 w 5556537"/>
              <a:gd name="connsiteY3473" fmla="*/ 1849494 h 4978400"/>
              <a:gd name="connsiteX3474" fmla="*/ 833875 w 5556537"/>
              <a:gd name="connsiteY3474" fmla="*/ 1845532 h 4978400"/>
              <a:gd name="connsiteX3475" fmla="*/ 833875 w 5556537"/>
              <a:gd name="connsiteY3475" fmla="*/ 1843943 h 4978400"/>
              <a:gd name="connsiteX3476" fmla="*/ 835464 w 5556537"/>
              <a:gd name="connsiteY3476" fmla="*/ 1842353 h 4978400"/>
              <a:gd name="connsiteX3477" fmla="*/ 836259 w 5556537"/>
              <a:gd name="connsiteY3477" fmla="*/ 1844738 h 4978400"/>
              <a:gd name="connsiteX3478" fmla="*/ 836259 w 5556537"/>
              <a:gd name="connsiteY3478" fmla="*/ 1847109 h 4978400"/>
              <a:gd name="connsiteX3479" fmla="*/ 835464 w 5556537"/>
              <a:gd name="connsiteY3479" fmla="*/ 1852673 h 4978400"/>
              <a:gd name="connsiteX3480" fmla="*/ 834669 w 5556537"/>
              <a:gd name="connsiteY3480" fmla="*/ 1859032 h 4978400"/>
              <a:gd name="connsiteX3481" fmla="*/ 834669 w 5556537"/>
              <a:gd name="connsiteY3481" fmla="*/ 1864582 h 4978400"/>
              <a:gd name="connsiteX3482" fmla="*/ 835464 w 5556537"/>
              <a:gd name="connsiteY3482" fmla="*/ 1867762 h 4978400"/>
              <a:gd name="connsiteX3483" fmla="*/ 837849 w 5556537"/>
              <a:gd name="connsiteY3483" fmla="*/ 1870146 h 4978400"/>
              <a:gd name="connsiteX3484" fmla="*/ 838644 w 5556537"/>
              <a:gd name="connsiteY3484" fmla="*/ 1870941 h 4978400"/>
              <a:gd name="connsiteX3485" fmla="*/ 841028 w 5556537"/>
              <a:gd name="connsiteY3485" fmla="*/ 1870941 h 4978400"/>
              <a:gd name="connsiteX3486" fmla="*/ 842605 w 5556537"/>
              <a:gd name="connsiteY3486" fmla="*/ 1870146 h 4978400"/>
              <a:gd name="connsiteX3487" fmla="*/ 844195 w 5556537"/>
              <a:gd name="connsiteY3487" fmla="*/ 1867762 h 4978400"/>
              <a:gd name="connsiteX3488" fmla="*/ 844989 w 5556537"/>
              <a:gd name="connsiteY3488" fmla="*/ 1865377 h 4978400"/>
              <a:gd name="connsiteX3489" fmla="*/ 846579 w 5556537"/>
              <a:gd name="connsiteY3489" fmla="*/ 1860621 h 4978400"/>
              <a:gd name="connsiteX3490" fmla="*/ 846579 w 5556537"/>
              <a:gd name="connsiteY3490" fmla="*/ 1849494 h 4978400"/>
              <a:gd name="connsiteX3491" fmla="*/ 848169 w 5556537"/>
              <a:gd name="connsiteY3491" fmla="*/ 1834405 h 4978400"/>
              <a:gd name="connsiteX3492" fmla="*/ 848964 w 5556537"/>
              <a:gd name="connsiteY3492" fmla="*/ 1831225 h 4978400"/>
              <a:gd name="connsiteX3493" fmla="*/ 850553 w 5556537"/>
              <a:gd name="connsiteY3493" fmla="*/ 1828059 h 4978400"/>
              <a:gd name="connsiteX3494" fmla="*/ 854527 w 5556537"/>
              <a:gd name="connsiteY3494" fmla="*/ 1816137 h 4978400"/>
              <a:gd name="connsiteX3495" fmla="*/ 856117 w 5556537"/>
              <a:gd name="connsiteY3495" fmla="*/ 1809791 h 4978400"/>
              <a:gd name="connsiteX3496" fmla="*/ 856912 w 5556537"/>
              <a:gd name="connsiteY3496" fmla="*/ 1803432 h 4978400"/>
              <a:gd name="connsiteX3497" fmla="*/ 856117 w 5556537"/>
              <a:gd name="connsiteY3497" fmla="*/ 1799458 h 4978400"/>
              <a:gd name="connsiteX3498" fmla="*/ 855322 w 5556537"/>
              <a:gd name="connsiteY3498" fmla="*/ 1796279 h 4978400"/>
              <a:gd name="connsiteX3499" fmla="*/ 856117 w 5556537"/>
              <a:gd name="connsiteY3499" fmla="*/ 1793112 h 4978400"/>
              <a:gd name="connsiteX3500" fmla="*/ 857707 w 5556537"/>
              <a:gd name="connsiteY3500" fmla="*/ 1790728 h 4978400"/>
              <a:gd name="connsiteX3501" fmla="*/ 864052 w 5556537"/>
              <a:gd name="connsiteY3501" fmla="*/ 1775639 h 4978400"/>
              <a:gd name="connsiteX3502" fmla="*/ 871206 w 5556537"/>
              <a:gd name="connsiteY3502" fmla="*/ 1761345 h 4978400"/>
              <a:gd name="connsiteX3503" fmla="*/ 888679 w 5556537"/>
              <a:gd name="connsiteY3503" fmla="*/ 1727193 h 4978400"/>
              <a:gd name="connsiteX3504" fmla="*/ 896615 w 5556537"/>
              <a:gd name="connsiteY3504" fmla="*/ 1709720 h 4978400"/>
              <a:gd name="connsiteX3505" fmla="*/ 902973 w 5556537"/>
              <a:gd name="connsiteY3505" fmla="*/ 1692246 h 4978400"/>
              <a:gd name="connsiteX3506" fmla="*/ 906153 w 5556537"/>
              <a:gd name="connsiteY3506" fmla="*/ 1681913 h 4978400"/>
              <a:gd name="connsiteX3507" fmla="*/ 907742 w 5556537"/>
              <a:gd name="connsiteY3507" fmla="*/ 1672388 h 4978400"/>
              <a:gd name="connsiteX3508" fmla="*/ 912498 w 5556537"/>
              <a:gd name="connsiteY3508" fmla="*/ 1652530 h 4978400"/>
              <a:gd name="connsiteX3509" fmla="*/ 918062 w 5556537"/>
              <a:gd name="connsiteY3509" fmla="*/ 1635057 h 4978400"/>
              <a:gd name="connsiteX3510" fmla="*/ 924421 w 5556537"/>
              <a:gd name="connsiteY3510" fmla="*/ 1617584 h 4978400"/>
              <a:gd name="connsiteX3511" fmla="*/ 929177 w 5556537"/>
              <a:gd name="connsiteY3511" fmla="*/ 1636647 h 4978400"/>
              <a:gd name="connsiteX3512" fmla="*/ 931561 w 5556537"/>
              <a:gd name="connsiteY3512" fmla="*/ 1643800 h 4978400"/>
              <a:gd name="connsiteX3513" fmla="*/ 933151 w 5556537"/>
              <a:gd name="connsiteY3513" fmla="*/ 1651735 h 4978400"/>
              <a:gd name="connsiteX3514" fmla="*/ 933151 w 5556537"/>
              <a:gd name="connsiteY3514" fmla="*/ 1660479 h 4978400"/>
              <a:gd name="connsiteX3515" fmla="*/ 933151 w 5556537"/>
              <a:gd name="connsiteY3515" fmla="*/ 1669209 h 4978400"/>
              <a:gd name="connsiteX3516" fmla="*/ 932356 w 5556537"/>
              <a:gd name="connsiteY3516" fmla="*/ 1696207 h 4978400"/>
              <a:gd name="connsiteX3517" fmla="*/ 932356 w 5556537"/>
              <a:gd name="connsiteY3517" fmla="*/ 1703361 h 4978400"/>
              <a:gd name="connsiteX3518" fmla="*/ 932356 w 5556537"/>
              <a:gd name="connsiteY3518" fmla="*/ 1711309 h 4978400"/>
              <a:gd name="connsiteX3519" fmla="*/ 933151 w 5556537"/>
              <a:gd name="connsiteY3519" fmla="*/ 1714476 h 4978400"/>
              <a:gd name="connsiteX3520" fmla="*/ 934741 w 5556537"/>
              <a:gd name="connsiteY3520" fmla="*/ 1717655 h 4978400"/>
              <a:gd name="connsiteX3521" fmla="*/ 934741 w 5556537"/>
              <a:gd name="connsiteY3521" fmla="*/ 1720834 h 4978400"/>
              <a:gd name="connsiteX3522" fmla="*/ 934741 w 5556537"/>
              <a:gd name="connsiteY3522" fmla="*/ 1724014 h 4978400"/>
              <a:gd name="connsiteX3523" fmla="*/ 933151 w 5556537"/>
              <a:gd name="connsiteY3523" fmla="*/ 1731154 h 4978400"/>
              <a:gd name="connsiteX3524" fmla="*/ 928382 w 5556537"/>
              <a:gd name="connsiteY3524" fmla="*/ 1758165 h 4978400"/>
              <a:gd name="connsiteX3525" fmla="*/ 926805 w 5556537"/>
              <a:gd name="connsiteY3525" fmla="*/ 1771665 h 4978400"/>
              <a:gd name="connsiteX3526" fmla="*/ 926011 w 5556537"/>
              <a:gd name="connsiteY3526" fmla="*/ 1785164 h 4978400"/>
              <a:gd name="connsiteX3527" fmla="*/ 925216 w 5556537"/>
              <a:gd name="connsiteY3527" fmla="*/ 1812970 h 4978400"/>
              <a:gd name="connsiteX3528" fmla="*/ 926011 w 5556537"/>
              <a:gd name="connsiteY3528" fmla="*/ 1840763 h 4978400"/>
              <a:gd name="connsiteX3529" fmla="*/ 927587 w 5556537"/>
              <a:gd name="connsiteY3529" fmla="*/ 1867762 h 4978400"/>
              <a:gd name="connsiteX3530" fmla="*/ 929972 w 5556537"/>
              <a:gd name="connsiteY3530" fmla="*/ 1895568 h 4978400"/>
              <a:gd name="connsiteX3531" fmla="*/ 933946 w 5556537"/>
              <a:gd name="connsiteY3531" fmla="*/ 1922567 h 4978400"/>
              <a:gd name="connsiteX3532" fmla="*/ 938715 w 5556537"/>
              <a:gd name="connsiteY3532" fmla="*/ 1948770 h 4978400"/>
              <a:gd name="connsiteX3533" fmla="*/ 945061 w 5556537"/>
              <a:gd name="connsiteY3533" fmla="*/ 1975782 h 4978400"/>
              <a:gd name="connsiteX3534" fmla="*/ 951419 w 5556537"/>
              <a:gd name="connsiteY3534" fmla="*/ 1998024 h 4978400"/>
              <a:gd name="connsiteX3535" fmla="*/ 953804 w 5556537"/>
              <a:gd name="connsiteY3535" fmla="*/ 2009933 h 4978400"/>
              <a:gd name="connsiteX3536" fmla="*/ 954599 w 5556537"/>
              <a:gd name="connsiteY3536" fmla="*/ 2021843 h 4978400"/>
              <a:gd name="connsiteX3537" fmla="*/ 953804 w 5556537"/>
              <a:gd name="connsiteY3537" fmla="*/ 2031381 h 4978400"/>
              <a:gd name="connsiteX3538" fmla="*/ 953009 w 5556537"/>
              <a:gd name="connsiteY3538" fmla="*/ 2041701 h 4978400"/>
              <a:gd name="connsiteX3539" fmla="*/ 948240 w 5556537"/>
              <a:gd name="connsiteY3539" fmla="*/ 2060764 h 4978400"/>
              <a:gd name="connsiteX3540" fmla="*/ 945855 w 5556537"/>
              <a:gd name="connsiteY3540" fmla="*/ 2074263 h 4978400"/>
              <a:gd name="connsiteX3541" fmla="*/ 944266 w 5556537"/>
              <a:gd name="connsiteY3541" fmla="*/ 2087762 h 4978400"/>
              <a:gd name="connsiteX3542" fmla="*/ 943484 w 5556537"/>
              <a:gd name="connsiteY3542" fmla="*/ 2101262 h 4978400"/>
              <a:gd name="connsiteX3543" fmla="*/ 944266 w 5556537"/>
              <a:gd name="connsiteY3543" fmla="*/ 2114774 h 4978400"/>
              <a:gd name="connsiteX3544" fmla="*/ 946650 w 5556537"/>
              <a:gd name="connsiteY3544" fmla="*/ 2128273 h 4978400"/>
              <a:gd name="connsiteX3545" fmla="*/ 949035 w 5556537"/>
              <a:gd name="connsiteY3545" fmla="*/ 2140977 h 4978400"/>
              <a:gd name="connsiteX3546" fmla="*/ 956983 w 5556537"/>
              <a:gd name="connsiteY3546" fmla="*/ 2166399 h 4978400"/>
              <a:gd name="connsiteX3547" fmla="*/ 971277 w 5556537"/>
              <a:gd name="connsiteY3547" fmla="*/ 2214845 h 4978400"/>
              <a:gd name="connsiteX3548" fmla="*/ 976841 w 5556537"/>
              <a:gd name="connsiteY3548" fmla="*/ 2233908 h 4978400"/>
              <a:gd name="connsiteX3549" fmla="*/ 982392 w 5556537"/>
              <a:gd name="connsiteY3549" fmla="*/ 2252958 h 4978400"/>
              <a:gd name="connsiteX3550" fmla="*/ 983982 w 5556537"/>
              <a:gd name="connsiteY3550" fmla="*/ 2259317 h 4978400"/>
              <a:gd name="connsiteX3551" fmla="*/ 984776 w 5556537"/>
              <a:gd name="connsiteY3551" fmla="*/ 2263291 h 4978400"/>
              <a:gd name="connsiteX3552" fmla="*/ 984776 w 5556537"/>
              <a:gd name="connsiteY3552" fmla="*/ 2266470 h 4978400"/>
              <a:gd name="connsiteX3553" fmla="*/ 983187 w 5556537"/>
              <a:gd name="connsiteY3553" fmla="*/ 2272021 h 4978400"/>
              <a:gd name="connsiteX3554" fmla="*/ 980802 w 5556537"/>
              <a:gd name="connsiteY3554" fmla="*/ 2277585 h 4978400"/>
              <a:gd name="connsiteX3555" fmla="*/ 974457 w 5556537"/>
              <a:gd name="connsiteY3555" fmla="*/ 2287110 h 4978400"/>
              <a:gd name="connsiteX3556" fmla="*/ 968893 w 5556537"/>
              <a:gd name="connsiteY3556" fmla="*/ 2296648 h 4978400"/>
              <a:gd name="connsiteX3557" fmla="*/ 964919 w 5556537"/>
              <a:gd name="connsiteY3557" fmla="*/ 2300622 h 4978400"/>
              <a:gd name="connsiteX3558" fmla="*/ 960957 w 5556537"/>
              <a:gd name="connsiteY3558" fmla="*/ 2303789 h 4978400"/>
              <a:gd name="connsiteX3559" fmla="*/ 957778 w 5556537"/>
              <a:gd name="connsiteY3559" fmla="*/ 2306173 h 4978400"/>
              <a:gd name="connsiteX3560" fmla="*/ 955394 w 5556537"/>
              <a:gd name="connsiteY3560" fmla="*/ 2308558 h 4978400"/>
              <a:gd name="connsiteX3561" fmla="*/ 955394 w 5556537"/>
              <a:gd name="connsiteY3561" fmla="*/ 2310942 h 4978400"/>
              <a:gd name="connsiteX3562" fmla="*/ 956188 w 5556537"/>
              <a:gd name="connsiteY3562" fmla="*/ 2313327 h 4978400"/>
              <a:gd name="connsiteX3563" fmla="*/ 957778 w 5556537"/>
              <a:gd name="connsiteY3563" fmla="*/ 2314916 h 4978400"/>
              <a:gd name="connsiteX3564" fmla="*/ 960163 w 5556537"/>
              <a:gd name="connsiteY3564" fmla="*/ 2316506 h 4978400"/>
              <a:gd name="connsiteX3565" fmla="*/ 964919 w 5556537"/>
              <a:gd name="connsiteY3565" fmla="*/ 2318096 h 4978400"/>
              <a:gd name="connsiteX3566" fmla="*/ 969688 w 5556537"/>
              <a:gd name="connsiteY3566" fmla="*/ 2318891 h 4978400"/>
              <a:gd name="connsiteX3567" fmla="*/ 976841 w 5556537"/>
              <a:gd name="connsiteY3567" fmla="*/ 2320467 h 4978400"/>
              <a:gd name="connsiteX3568" fmla="*/ 983982 w 5556537"/>
              <a:gd name="connsiteY3568" fmla="*/ 2321262 h 4978400"/>
              <a:gd name="connsiteX3569" fmla="*/ 989545 w 5556537"/>
              <a:gd name="connsiteY3569" fmla="*/ 2321262 h 4978400"/>
              <a:gd name="connsiteX3570" fmla="*/ 995109 w 5556537"/>
              <a:gd name="connsiteY3570" fmla="*/ 2320467 h 4978400"/>
              <a:gd name="connsiteX3571" fmla="*/ 996686 w 5556537"/>
              <a:gd name="connsiteY3571" fmla="*/ 2320467 h 4978400"/>
              <a:gd name="connsiteX3572" fmla="*/ 998276 w 5556537"/>
              <a:gd name="connsiteY3572" fmla="*/ 2322852 h 4978400"/>
              <a:gd name="connsiteX3573" fmla="*/ 1001455 w 5556537"/>
              <a:gd name="connsiteY3573" fmla="*/ 2324442 h 4978400"/>
              <a:gd name="connsiteX3574" fmla="*/ 1004634 w 5556537"/>
              <a:gd name="connsiteY3574" fmla="*/ 2325236 h 4978400"/>
              <a:gd name="connsiteX3575" fmla="*/ 1010198 w 5556537"/>
              <a:gd name="connsiteY3575" fmla="*/ 2326031 h 4978400"/>
              <a:gd name="connsiteX3576" fmla="*/ 1014954 w 5556537"/>
              <a:gd name="connsiteY3576" fmla="*/ 2324442 h 4978400"/>
              <a:gd name="connsiteX3577" fmla="*/ 1017339 w 5556537"/>
              <a:gd name="connsiteY3577" fmla="*/ 2323647 h 4978400"/>
              <a:gd name="connsiteX3578" fmla="*/ 1019723 w 5556537"/>
              <a:gd name="connsiteY3578" fmla="*/ 2322057 h 4978400"/>
              <a:gd name="connsiteX3579" fmla="*/ 1021313 w 5556537"/>
              <a:gd name="connsiteY3579" fmla="*/ 2319686 h 4978400"/>
              <a:gd name="connsiteX3580" fmla="*/ 1022108 w 5556537"/>
              <a:gd name="connsiteY3580" fmla="*/ 2317301 h 4978400"/>
              <a:gd name="connsiteX3581" fmla="*/ 1024492 w 5556537"/>
              <a:gd name="connsiteY3581" fmla="*/ 2320467 h 4978400"/>
              <a:gd name="connsiteX3582" fmla="*/ 1026877 w 5556537"/>
              <a:gd name="connsiteY3582" fmla="*/ 2323647 h 4978400"/>
              <a:gd name="connsiteX3583" fmla="*/ 1030043 w 5556537"/>
              <a:gd name="connsiteY3583" fmla="*/ 2325236 h 4978400"/>
              <a:gd name="connsiteX3584" fmla="*/ 1034017 w 5556537"/>
              <a:gd name="connsiteY3584" fmla="*/ 2326031 h 4978400"/>
              <a:gd name="connsiteX3585" fmla="*/ 1037991 w 5556537"/>
              <a:gd name="connsiteY3585" fmla="*/ 2326031 h 4978400"/>
              <a:gd name="connsiteX3586" fmla="*/ 1042760 w 5556537"/>
              <a:gd name="connsiteY3586" fmla="*/ 2325236 h 4978400"/>
              <a:gd name="connsiteX3587" fmla="*/ 1045940 w 5556537"/>
              <a:gd name="connsiteY3587" fmla="*/ 2322852 h 4978400"/>
              <a:gd name="connsiteX3588" fmla="*/ 1047516 w 5556537"/>
              <a:gd name="connsiteY3588" fmla="*/ 2321262 h 4978400"/>
              <a:gd name="connsiteX3589" fmla="*/ 1048311 w 5556537"/>
              <a:gd name="connsiteY3589" fmla="*/ 2319686 h 4978400"/>
              <a:gd name="connsiteX3590" fmla="*/ 1050696 w 5556537"/>
              <a:gd name="connsiteY3590" fmla="*/ 2320467 h 4978400"/>
              <a:gd name="connsiteX3591" fmla="*/ 1053875 w 5556537"/>
              <a:gd name="connsiteY3591" fmla="*/ 2321262 h 4978400"/>
              <a:gd name="connsiteX3592" fmla="*/ 1059439 w 5556537"/>
              <a:gd name="connsiteY3592" fmla="*/ 2321262 h 4978400"/>
              <a:gd name="connsiteX3593" fmla="*/ 1065785 w 5556537"/>
              <a:gd name="connsiteY3593" fmla="*/ 2320467 h 4978400"/>
              <a:gd name="connsiteX3594" fmla="*/ 1071349 w 5556537"/>
              <a:gd name="connsiteY3594" fmla="*/ 2319686 h 4978400"/>
              <a:gd name="connsiteX3595" fmla="*/ 1082463 w 5556537"/>
              <a:gd name="connsiteY3595" fmla="*/ 2317301 h 4978400"/>
              <a:gd name="connsiteX3596" fmla="*/ 1084053 w 5556537"/>
              <a:gd name="connsiteY3596" fmla="*/ 2316506 h 4978400"/>
              <a:gd name="connsiteX3597" fmla="*/ 1086437 w 5556537"/>
              <a:gd name="connsiteY3597" fmla="*/ 2315711 h 4978400"/>
              <a:gd name="connsiteX3598" fmla="*/ 1088027 w 5556537"/>
              <a:gd name="connsiteY3598" fmla="*/ 2314122 h 4978400"/>
              <a:gd name="connsiteX3599" fmla="*/ 1089617 w 5556537"/>
              <a:gd name="connsiteY3599" fmla="*/ 2311737 h 4978400"/>
              <a:gd name="connsiteX3600" fmla="*/ 1089617 w 5556537"/>
              <a:gd name="connsiteY3600" fmla="*/ 2309353 h 4978400"/>
              <a:gd name="connsiteX3601" fmla="*/ 1088822 w 5556537"/>
              <a:gd name="connsiteY3601" fmla="*/ 2307763 h 4978400"/>
              <a:gd name="connsiteX3602" fmla="*/ 1085643 w 5556537"/>
              <a:gd name="connsiteY3602" fmla="*/ 2305378 h 4978400"/>
              <a:gd name="connsiteX3603" fmla="*/ 1079297 w 5556537"/>
              <a:gd name="connsiteY3603" fmla="*/ 2299828 h 4978400"/>
              <a:gd name="connsiteX3604" fmla="*/ 1075323 w 5556537"/>
              <a:gd name="connsiteY3604" fmla="*/ 2295853 h 4978400"/>
              <a:gd name="connsiteX3605" fmla="*/ 1072143 w 5556537"/>
              <a:gd name="connsiteY3605" fmla="*/ 2290290 h 4978400"/>
              <a:gd name="connsiteX3606" fmla="*/ 1065785 w 5556537"/>
              <a:gd name="connsiteY3606" fmla="*/ 2279970 h 4978400"/>
              <a:gd name="connsiteX3607" fmla="*/ 1061824 w 5556537"/>
              <a:gd name="connsiteY3607" fmla="*/ 2271226 h 4978400"/>
              <a:gd name="connsiteX3608" fmla="*/ 1060234 w 5556537"/>
              <a:gd name="connsiteY3608" fmla="*/ 2266470 h 4978400"/>
              <a:gd name="connsiteX3609" fmla="*/ 1060234 w 5556537"/>
              <a:gd name="connsiteY3609" fmla="*/ 2261701 h 4978400"/>
              <a:gd name="connsiteX3610" fmla="*/ 1061824 w 5556537"/>
              <a:gd name="connsiteY3610" fmla="*/ 2253753 h 4978400"/>
              <a:gd name="connsiteX3611" fmla="*/ 1064195 w 5556537"/>
              <a:gd name="connsiteY3611" fmla="*/ 2245818 h 4978400"/>
              <a:gd name="connsiteX3612" fmla="*/ 1073733 w 5556537"/>
              <a:gd name="connsiteY3612" fmla="*/ 2213255 h 4978400"/>
              <a:gd name="connsiteX3613" fmla="*/ 1088027 w 5556537"/>
              <a:gd name="connsiteY3613" fmla="*/ 2165604 h 4978400"/>
              <a:gd name="connsiteX3614" fmla="*/ 1095181 w 5556537"/>
              <a:gd name="connsiteY3614" fmla="*/ 2140183 h 4978400"/>
              <a:gd name="connsiteX3615" fmla="*/ 1098347 w 5556537"/>
              <a:gd name="connsiteY3615" fmla="*/ 2127478 h 4978400"/>
              <a:gd name="connsiteX3616" fmla="*/ 1100731 w 5556537"/>
              <a:gd name="connsiteY3616" fmla="*/ 2113979 h 4978400"/>
              <a:gd name="connsiteX3617" fmla="*/ 1101526 w 5556537"/>
              <a:gd name="connsiteY3617" fmla="*/ 2101262 h 4978400"/>
              <a:gd name="connsiteX3618" fmla="*/ 1100731 w 5556537"/>
              <a:gd name="connsiteY3618" fmla="*/ 2087762 h 4978400"/>
              <a:gd name="connsiteX3619" fmla="*/ 1099142 w 5556537"/>
              <a:gd name="connsiteY3619" fmla="*/ 2075058 h 4978400"/>
              <a:gd name="connsiteX3620" fmla="*/ 1095975 w 5556537"/>
              <a:gd name="connsiteY3620" fmla="*/ 2062354 h 4978400"/>
              <a:gd name="connsiteX3621" fmla="*/ 1092001 w 5556537"/>
              <a:gd name="connsiteY3621" fmla="*/ 2041701 h 4978400"/>
              <a:gd name="connsiteX3622" fmla="*/ 1090412 w 5556537"/>
              <a:gd name="connsiteY3622" fmla="*/ 2032176 h 4978400"/>
              <a:gd name="connsiteX3623" fmla="*/ 1090412 w 5556537"/>
              <a:gd name="connsiteY3623" fmla="*/ 2021843 h 4978400"/>
              <a:gd name="connsiteX3624" fmla="*/ 1091206 w 5556537"/>
              <a:gd name="connsiteY3624" fmla="*/ 2010728 h 4978400"/>
              <a:gd name="connsiteX3625" fmla="*/ 1092796 w 5556537"/>
              <a:gd name="connsiteY3625" fmla="*/ 1999601 h 4978400"/>
              <a:gd name="connsiteX3626" fmla="*/ 1098347 w 5556537"/>
              <a:gd name="connsiteY3626" fmla="*/ 1977371 h 4978400"/>
              <a:gd name="connsiteX3627" fmla="*/ 1104706 w 5556537"/>
              <a:gd name="connsiteY3627" fmla="*/ 1951949 h 4978400"/>
              <a:gd name="connsiteX3628" fmla="*/ 1110270 w 5556537"/>
              <a:gd name="connsiteY3628" fmla="*/ 1926541 h 4978400"/>
              <a:gd name="connsiteX3629" fmla="*/ 1113449 w 5556537"/>
              <a:gd name="connsiteY3629" fmla="*/ 1900324 h 4978400"/>
              <a:gd name="connsiteX3630" fmla="*/ 1116615 w 5556537"/>
              <a:gd name="connsiteY3630" fmla="*/ 1874121 h 4978400"/>
              <a:gd name="connsiteX3631" fmla="*/ 1118205 w 5556537"/>
              <a:gd name="connsiteY3631" fmla="*/ 1847109 h 4978400"/>
              <a:gd name="connsiteX3632" fmla="*/ 1119000 w 5556537"/>
              <a:gd name="connsiteY3632" fmla="*/ 1820111 h 4978400"/>
              <a:gd name="connsiteX3633" fmla="*/ 1119000 w 5556537"/>
              <a:gd name="connsiteY3633" fmla="*/ 1793907 h 4978400"/>
              <a:gd name="connsiteX3634" fmla="*/ 1118205 w 5556537"/>
              <a:gd name="connsiteY3634" fmla="*/ 1780395 h 4978400"/>
              <a:gd name="connsiteX3635" fmla="*/ 1117410 w 5556537"/>
              <a:gd name="connsiteY3635" fmla="*/ 1767691 h 4978400"/>
              <a:gd name="connsiteX3636" fmla="*/ 1112654 w 5556537"/>
              <a:gd name="connsiteY3636" fmla="*/ 1742282 h 4978400"/>
              <a:gd name="connsiteX3637" fmla="*/ 1110270 w 5556537"/>
              <a:gd name="connsiteY3637" fmla="*/ 1728770 h 4978400"/>
              <a:gd name="connsiteX3638" fmla="*/ 1108680 w 5556537"/>
              <a:gd name="connsiteY3638" fmla="*/ 1722424 h 4978400"/>
              <a:gd name="connsiteX3639" fmla="*/ 1107885 w 5556537"/>
              <a:gd name="connsiteY3639" fmla="*/ 1719245 h 4978400"/>
              <a:gd name="connsiteX3640" fmla="*/ 1108680 w 5556537"/>
              <a:gd name="connsiteY3640" fmla="*/ 1716065 h 4978400"/>
              <a:gd name="connsiteX3641" fmla="*/ 1109475 w 5556537"/>
              <a:gd name="connsiteY3641" fmla="*/ 1710514 h 4978400"/>
              <a:gd name="connsiteX3642" fmla="*/ 1109475 w 5556537"/>
              <a:gd name="connsiteY3642" fmla="*/ 1705745 h 4978400"/>
              <a:gd name="connsiteX3643" fmla="*/ 1108680 w 5556537"/>
              <a:gd name="connsiteY3643" fmla="*/ 1695412 h 4978400"/>
              <a:gd name="connsiteX3644" fmla="*/ 1108680 w 5556537"/>
              <a:gd name="connsiteY3644" fmla="*/ 1655710 h 4978400"/>
              <a:gd name="connsiteX3645" fmla="*/ 1109475 w 5556537"/>
              <a:gd name="connsiteY3645" fmla="*/ 1649351 h 4978400"/>
              <a:gd name="connsiteX3646" fmla="*/ 1111064 w 5556537"/>
              <a:gd name="connsiteY3646" fmla="*/ 1643800 h 4978400"/>
              <a:gd name="connsiteX3647" fmla="*/ 1118205 w 5556537"/>
              <a:gd name="connsiteY3647" fmla="*/ 1619968 h 4978400"/>
              <a:gd name="connsiteX3648" fmla="*/ 1119795 w 5556537"/>
              <a:gd name="connsiteY3648" fmla="*/ 1615199 h 4978400"/>
              <a:gd name="connsiteX3649" fmla="*/ 1124564 w 5556537"/>
              <a:gd name="connsiteY3649" fmla="*/ 1629493 h 4978400"/>
              <a:gd name="connsiteX3650" fmla="*/ 1129333 w 5556537"/>
              <a:gd name="connsiteY3650" fmla="*/ 1643800 h 4978400"/>
              <a:gd name="connsiteX3651" fmla="*/ 1131717 w 5556537"/>
              <a:gd name="connsiteY3651" fmla="*/ 1652530 h 4978400"/>
              <a:gd name="connsiteX3652" fmla="*/ 1134089 w 5556537"/>
              <a:gd name="connsiteY3652" fmla="*/ 1661260 h 4978400"/>
              <a:gd name="connsiteX3653" fmla="*/ 1138063 w 5556537"/>
              <a:gd name="connsiteY3653" fmla="*/ 1679529 h 4978400"/>
              <a:gd name="connsiteX3654" fmla="*/ 1140447 w 5556537"/>
              <a:gd name="connsiteY3654" fmla="*/ 1688272 h 4978400"/>
              <a:gd name="connsiteX3655" fmla="*/ 1143627 w 5556537"/>
              <a:gd name="connsiteY3655" fmla="*/ 1697797 h 4978400"/>
              <a:gd name="connsiteX3656" fmla="*/ 1150767 w 5556537"/>
              <a:gd name="connsiteY3656" fmla="*/ 1715270 h 4978400"/>
              <a:gd name="connsiteX3657" fmla="*/ 1158716 w 5556537"/>
              <a:gd name="connsiteY3657" fmla="*/ 1732744 h 4978400"/>
              <a:gd name="connsiteX3658" fmla="*/ 1167446 w 5556537"/>
              <a:gd name="connsiteY3658" fmla="*/ 1750217 h 4978400"/>
              <a:gd name="connsiteX3659" fmla="*/ 1175394 w 5556537"/>
              <a:gd name="connsiteY3659" fmla="*/ 1766101 h 4978400"/>
              <a:gd name="connsiteX3660" fmla="*/ 1183329 w 5556537"/>
              <a:gd name="connsiteY3660" fmla="*/ 1782779 h 4978400"/>
              <a:gd name="connsiteX3661" fmla="*/ 1186509 w 5556537"/>
              <a:gd name="connsiteY3661" fmla="*/ 1789138 h 4978400"/>
              <a:gd name="connsiteX3662" fmla="*/ 1188893 w 5556537"/>
              <a:gd name="connsiteY3662" fmla="*/ 1795497 h 4978400"/>
              <a:gd name="connsiteX3663" fmla="*/ 1188893 w 5556537"/>
              <a:gd name="connsiteY3663" fmla="*/ 1797868 h 4978400"/>
              <a:gd name="connsiteX3664" fmla="*/ 1188098 w 5556537"/>
              <a:gd name="connsiteY3664" fmla="*/ 1801048 h 4978400"/>
              <a:gd name="connsiteX3665" fmla="*/ 1188098 w 5556537"/>
              <a:gd name="connsiteY3665" fmla="*/ 1804227 h 4978400"/>
              <a:gd name="connsiteX3666" fmla="*/ 1188098 w 5556537"/>
              <a:gd name="connsiteY3666" fmla="*/ 1808201 h 4978400"/>
              <a:gd name="connsiteX3667" fmla="*/ 1189688 w 5556537"/>
              <a:gd name="connsiteY3667" fmla="*/ 1813752 h 4978400"/>
              <a:gd name="connsiteX3668" fmla="*/ 1191278 w 5556537"/>
              <a:gd name="connsiteY3668" fmla="*/ 1820111 h 4978400"/>
              <a:gd name="connsiteX3669" fmla="*/ 1195252 w 5556537"/>
              <a:gd name="connsiteY3669" fmla="*/ 1831225 h 4978400"/>
              <a:gd name="connsiteX3670" fmla="*/ 1196047 w 5556537"/>
              <a:gd name="connsiteY3670" fmla="*/ 1835994 h 4978400"/>
              <a:gd name="connsiteX3671" fmla="*/ 1196842 w 5556537"/>
              <a:gd name="connsiteY3671" fmla="*/ 1840763 h 4978400"/>
              <a:gd name="connsiteX3672" fmla="*/ 1197636 w 5556537"/>
              <a:gd name="connsiteY3672" fmla="*/ 1855057 h 4978400"/>
              <a:gd name="connsiteX3673" fmla="*/ 1198431 w 5556537"/>
              <a:gd name="connsiteY3673" fmla="*/ 1860621 h 4978400"/>
              <a:gd name="connsiteX3674" fmla="*/ 1200021 w 5556537"/>
              <a:gd name="connsiteY3674" fmla="*/ 1866172 h 4978400"/>
              <a:gd name="connsiteX3675" fmla="*/ 1201598 w 5556537"/>
              <a:gd name="connsiteY3675" fmla="*/ 1869352 h 4978400"/>
              <a:gd name="connsiteX3676" fmla="*/ 1203982 w 5556537"/>
              <a:gd name="connsiteY3676" fmla="*/ 1870941 h 4978400"/>
              <a:gd name="connsiteX3677" fmla="*/ 1206367 w 5556537"/>
              <a:gd name="connsiteY3677" fmla="*/ 1870941 h 4978400"/>
              <a:gd name="connsiteX3678" fmla="*/ 1207956 w 5556537"/>
              <a:gd name="connsiteY3678" fmla="*/ 1869352 h 4978400"/>
              <a:gd name="connsiteX3679" fmla="*/ 1208751 w 5556537"/>
              <a:gd name="connsiteY3679" fmla="*/ 1867762 h 4978400"/>
              <a:gd name="connsiteX3680" fmla="*/ 1209546 w 5556537"/>
              <a:gd name="connsiteY3680" fmla="*/ 1864582 h 4978400"/>
              <a:gd name="connsiteX3681" fmla="*/ 1210341 w 5556537"/>
              <a:gd name="connsiteY3681" fmla="*/ 1861416 h 4978400"/>
              <a:gd name="connsiteX3682" fmla="*/ 1209546 w 5556537"/>
              <a:gd name="connsiteY3682" fmla="*/ 1854263 h 4978400"/>
              <a:gd name="connsiteX3683" fmla="*/ 1208751 w 5556537"/>
              <a:gd name="connsiteY3683" fmla="*/ 1847904 h 4978400"/>
              <a:gd name="connsiteX3684" fmla="*/ 1208751 w 5556537"/>
              <a:gd name="connsiteY3684" fmla="*/ 1844738 h 4978400"/>
              <a:gd name="connsiteX3685" fmla="*/ 1208751 w 5556537"/>
              <a:gd name="connsiteY3685" fmla="*/ 1843943 h 4978400"/>
              <a:gd name="connsiteX3686" fmla="*/ 1209546 w 5556537"/>
              <a:gd name="connsiteY3686" fmla="*/ 1842353 h 4978400"/>
              <a:gd name="connsiteX3687" fmla="*/ 1210341 w 5556537"/>
              <a:gd name="connsiteY3687" fmla="*/ 1843943 h 4978400"/>
              <a:gd name="connsiteX3688" fmla="*/ 1211136 w 5556537"/>
              <a:gd name="connsiteY3688" fmla="*/ 1845532 h 4978400"/>
              <a:gd name="connsiteX3689" fmla="*/ 1211136 w 5556537"/>
              <a:gd name="connsiteY3689" fmla="*/ 1849494 h 4978400"/>
              <a:gd name="connsiteX3690" fmla="*/ 1212725 w 5556537"/>
              <a:gd name="connsiteY3690" fmla="*/ 1860621 h 4978400"/>
              <a:gd name="connsiteX3691" fmla="*/ 1212725 w 5556537"/>
              <a:gd name="connsiteY3691" fmla="*/ 1868557 h 4978400"/>
              <a:gd name="connsiteX3692" fmla="*/ 1213520 w 5556537"/>
              <a:gd name="connsiteY3692" fmla="*/ 1871736 h 4978400"/>
              <a:gd name="connsiteX3693" fmla="*/ 1215110 w 5556537"/>
              <a:gd name="connsiteY3693" fmla="*/ 1875710 h 4978400"/>
              <a:gd name="connsiteX3694" fmla="*/ 1216700 w 5556537"/>
              <a:gd name="connsiteY3694" fmla="*/ 1877300 h 4978400"/>
              <a:gd name="connsiteX3695" fmla="*/ 1218276 w 5556537"/>
              <a:gd name="connsiteY3695" fmla="*/ 1878095 h 4978400"/>
              <a:gd name="connsiteX3696" fmla="*/ 1220661 w 5556537"/>
              <a:gd name="connsiteY3696" fmla="*/ 1878095 h 4978400"/>
              <a:gd name="connsiteX3697" fmla="*/ 1222250 w 5556537"/>
              <a:gd name="connsiteY3697" fmla="*/ 1877300 h 4978400"/>
              <a:gd name="connsiteX3698" fmla="*/ 1223840 w 5556537"/>
              <a:gd name="connsiteY3698" fmla="*/ 1874915 h 4978400"/>
              <a:gd name="connsiteX3699" fmla="*/ 1224635 w 5556537"/>
              <a:gd name="connsiteY3699" fmla="*/ 1872531 h 4978400"/>
              <a:gd name="connsiteX3700" fmla="*/ 1224635 w 5556537"/>
              <a:gd name="connsiteY3700" fmla="*/ 1866172 h 4978400"/>
              <a:gd name="connsiteX3701" fmla="*/ 1223840 w 5556537"/>
              <a:gd name="connsiteY3701" fmla="*/ 1855852 h 4978400"/>
              <a:gd name="connsiteX3702" fmla="*/ 1223840 w 5556537"/>
              <a:gd name="connsiteY3702" fmla="*/ 1850288 h 4978400"/>
              <a:gd name="connsiteX3703" fmla="*/ 1223840 w 5556537"/>
              <a:gd name="connsiteY3703" fmla="*/ 1844738 h 4978400"/>
              <a:gd name="connsiteX3704" fmla="*/ 1228609 w 5556537"/>
              <a:gd name="connsiteY3704" fmla="*/ 1857442 h 4978400"/>
              <a:gd name="connsiteX3705" fmla="*/ 1232583 w 5556537"/>
              <a:gd name="connsiteY3705" fmla="*/ 1869352 h 4978400"/>
              <a:gd name="connsiteX3706" fmla="*/ 1235750 w 5556537"/>
              <a:gd name="connsiteY3706" fmla="*/ 1874915 h 4978400"/>
              <a:gd name="connsiteX3707" fmla="*/ 1237339 w 5556537"/>
              <a:gd name="connsiteY3707" fmla="*/ 1877300 h 4978400"/>
              <a:gd name="connsiteX3708" fmla="*/ 1239724 w 5556537"/>
              <a:gd name="connsiteY3708" fmla="*/ 1878890 h 4978400"/>
              <a:gd name="connsiteX3709" fmla="*/ 1242108 w 5556537"/>
              <a:gd name="connsiteY3709" fmla="*/ 1879684 h 4978400"/>
              <a:gd name="connsiteX3710" fmla="*/ 1244493 w 5556537"/>
              <a:gd name="connsiteY3710" fmla="*/ 1878890 h 4978400"/>
              <a:gd name="connsiteX3711" fmla="*/ 1246082 w 5556537"/>
              <a:gd name="connsiteY3711" fmla="*/ 1877300 h 4978400"/>
              <a:gd name="connsiteX3712" fmla="*/ 1246877 w 5556537"/>
              <a:gd name="connsiteY3712" fmla="*/ 1874915 h 4978400"/>
              <a:gd name="connsiteX3713" fmla="*/ 1246877 w 5556537"/>
              <a:gd name="connsiteY3713" fmla="*/ 1870146 h 4978400"/>
              <a:gd name="connsiteX3714" fmla="*/ 1246082 w 5556537"/>
              <a:gd name="connsiteY3714" fmla="*/ 1865377 h 4978400"/>
              <a:gd name="connsiteX3715" fmla="*/ 1242108 w 5556537"/>
              <a:gd name="connsiteY3715" fmla="*/ 1856647 h 4978400"/>
              <a:gd name="connsiteX3716" fmla="*/ 1238929 w 5556537"/>
              <a:gd name="connsiteY3716" fmla="*/ 1847109 h 4978400"/>
              <a:gd name="connsiteX3717" fmla="*/ 1237339 w 5556537"/>
              <a:gd name="connsiteY3717" fmla="*/ 1842353 h 4978400"/>
              <a:gd name="connsiteX3718" fmla="*/ 1236544 w 5556537"/>
              <a:gd name="connsiteY3718" fmla="*/ 1838379 h 4978400"/>
              <a:gd name="connsiteX3719" fmla="*/ 1239724 w 5556537"/>
              <a:gd name="connsiteY3719" fmla="*/ 1841558 h 4978400"/>
              <a:gd name="connsiteX3720" fmla="*/ 1242903 w 5556537"/>
              <a:gd name="connsiteY3720" fmla="*/ 1845532 h 4978400"/>
              <a:gd name="connsiteX3721" fmla="*/ 1248467 w 5556537"/>
              <a:gd name="connsiteY3721" fmla="*/ 1853468 h 4978400"/>
              <a:gd name="connsiteX3722" fmla="*/ 1250851 w 5556537"/>
              <a:gd name="connsiteY3722" fmla="*/ 1857442 h 4978400"/>
              <a:gd name="connsiteX3723" fmla="*/ 1254018 w 5556537"/>
              <a:gd name="connsiteY3723" fmla="*/ 1861416 h 4978400"/>
              <a:gd name="connsiteX3724" fmla="*/ 1256402 w 5556537"/>
              <a:gd name="connsiteY3724" fmla="*/ 1863788 h 4978400"/>
              <a:gd name="connsiteX3725" fmla="*/ 1258787 w 5556537"/>
              <a:gd name="connsiteY3725" fmla="*/ 1864582 h 4978400"/>
              <a:gd name="connsiteX3726" fmla="*/ 1261171 w 5556537"/>
              <a:gd name="connsiteY3726" fmla="*/ 1864582 h 4978400"/>
              <a:gd name="connsiteX3727" fmla="*/ 1262761 w 5556537"/>
              <a:gd name="connsiteY3727" fmla="*/ 1863788 h 4978400"/>
              <a:gd name="connsiteX3728" fmla="*/ 1264351 w 5556537"/>
              <a:gd name="connsiteY3728" fmla="*/ 1862211 h 4978400"/>
              <a:gd name="connsiteX3729" fmla="*/ 1265146 w 5556537"/>
              <a:gd name="connsiteY3729" fmla="*/ 1860621 h 4978400"/>
              <a:gd name="connsiteX3730" fmla="*/ 1265146 w 5556537"/>
              <a:gd name="connsiteY3730" fmla="*/ 1858237 h 4978400"/>
              <a:gd name="connsiteX3731" fmla="*/ 1264351 w 5556537"/>
              <a:gd name="connsiteY3731" fmla="*/ 1855852 h 4978400"/>
              <a:gd name="connsiteX3732" fmla="*/ 1262761 w 5556537"/>
              <a:gd name="connsiteY3732" fmla="*/ 1851878 h 4978400"/>
              <a:gd name="connsiteX3733" fmla="*/ 1260376 w 5556537"/>
              <a:gd name="connsiteY3733" fmla="*/ 1848699 h 4978400"/>
              <a:gd name="connsiteX3734" fmla="*/ 1252428 w 5556537"/>
              <a:gd name="connsiteY3734" fmla="*/ 1833610 h 4978400"/>
              <a:gd name="connsiteX3735" fmla="*/ 1248467 w 5556537"/>
              <a:gd name="connsiteY3735" fmla="*/ 1825675 h 4978400"/>
              <a:gd name="connsiteX3736" fmla="*/ 1246082 w 5556537"/>
              <a:gd name="connsiteY3736" fmla="*/ 1821700 h 4978400"/>
              <a:gd name="connsiteX3737" fmla="*/ 1245288 w 5556537"/>
              <a:gd name="connsiteY3737" fmla="*/ 1817726 h 4978400"/>
              <a:gd name="connsiteX3738" fmla="*/ 1247672 w 5556537"/>
              <a:gd name="connsiteY3738" fmla="*/ 1819316 h 4978400"/>
              <a:gd name="connsiteX3739" fmla="*/ 1250057 w 5556537"/>
              <a:gd name="connsiteY3739" fmla="*/ 1821700 h 4978400"/>
              <a:gd name="connsiteX3740" fmla="*/ 1252428 w 5556537"/>
              <a:gd name="connsiteY3740" fmla="*/ 1824085 h 4978400"/>
              <a:gd name="connsiteX3741" fmla="*/ 1254813 w 5556537"/>
              <a:gd name="connsiteY3741" fmla="*/ 1826469 h 4978400"/>
              <a:gd name="connsiteX3742" fmla="*/ 1260376 w 5556537"/>
              <a:gd name="connsiteY3742" fmla="*/ 1829649 h 4978400"/>
              <a:gd name="connsiteX3743" fmla="*/ 1265940 w 5556537"/>
              <a:gd name="connsiteY3743" fmla="*/ 1830431 h 4978400"/>
              <a:gd name="connsiteX3744" fmla="*/ 1270696 w 5556537"/>
              <a:gd name="connsiteY3744" fmla="*/ 1831225 h 4978400"/>
              <a:gd name="connsiteX3745" fmla="*/ 1272286 w 5556537"/>
              <a:gd name="connsiteY3745" fmla="*/ 1830431 h 4978400"/>
              <a:gd name="connsiteX3746" fmla="*/ 1274671 w 5556537"/>
              <a:gd name="connsiteY3746" fmla="*/ 1829649 h 4978400"/>
              <a:gd name="connsiteX3747" fmla="*/ 1275465 w 5556537"/>
              <a:gd name="connsiteY3747" fmla="*/ 1828059 h 4978400"/>
              <a:gd name="connsiteX3748" fmla="*/ 1276260 w 5556537"/>
              <a:gd name="connsiteY3748" fmla="*/ 1827264 h 4978400"/>
              <a:gd name="connsiteX3749" fmla="*/ 1276260 w 5556537"/>
              <a:gd name="connsiteY3749" fmla="*/ 1824880 h 4978400"/>
              <a:gd name="connsiteX3750" fmla="*/ 1274671 w 5556537"/>
              <a:gd name="connsiteY3750" fmla="*/ 1822495 h 4978400"/>
              <a:gd name="connsiteX3751" fmla="*/ 1272286 w 5556537"/>
              <a:gd name="connsiteY3751" fmla="*/ 1820111 h 4978400"/>
              <a:gd name="connsiteX3752" fmla="*/ 1268325 w 5556537"/>
              <a:gd name="connsiteY3752" fmla="*/ 1817726 h 4978400"/>
              <a:gd name="connsiteX3753" fmla="*/ 1265146 w 5556537"/>
              <a:gd name="connsiteY3753" fmla="*/ 1814547 h 4978400"/>
              <a:gd name="connsiteX3754" fmla="*/ 1257992 w 5556537"/>
              <a:gd name="connsiteY3754" fmla="*/ 1807406 h 4978400"/>
              <a:gd name="connsiteX3755" fmla="*/ 1252428 w 5556537"/>
              <a:gd name="connsiteY3755" fmla="*/ 1799458 h 4978400"/>
              <a:gd name="connsiteX3756" fmla="*/ 1246082 w 5556537"/>
              <a:gd name="connsiteY3756" fmla="*/ 1792317 h 4978400"/>
              <a:gd name="connsiteX3757" fmla="*/ 1242903 w 5556537"/>
              <a:gd name="connsiteY3757" fmla="*/ 1789138 h 4978400"/>
              <a:gd name="connsiteX3758" fmla="*/ 1239724 w 5556537"/>
              <a:gd name="connsiteY3758" fmla="*/ 1785959 h 4978400"/>
              <a:gd name="connsiteX3759" fmla="*/ 1235750 w 5556537"/>
              <a:gd name="connsiteY3759" fmla="*/ 1783574 h 4978400"/>
              <a:gd name="connsiteX3760" fmla="*/ 1231788 w 5556537"/>
              <a:gd name="connsiteY3760" fmla="*/ 1781985 h 4978400"/>
              <a:gd name="connsiteX3761" fmla="*/ 1225430 w 5556537"/>
              <a:gd name="connsiteY3761" fmla="*/ 1781985 h 4978400"/>
              <a:gd name="connsiteX3762" fmla="*/ 1223840 w 5556537"/>
              <a:gd name="connsiteY3762" fmla="*/ 1781190 h 4978400"/>
              <a:gd name="connsiteX3763" fmla="*/ 1223045 w 5556537"/>
              <a:gd name="connsiteY3763" fmla="*/ 1778818 h 4978400"/>
              <a:gd name="connsiteX3764" fmla="*/ 1222250 w 5556537"/>
              <a:gd name="connsiteY3764" fmla="*/ 1777229 h 4978400"/>
              <a:gd name="connsiteX3765" fmla="*/ 1219866 w 5556537"/>
              <a:gd name="connsiteY3765" fmla="*/ 1771665 h 4978400"/>
              <a:gd name="connsiteX3766" fmla="*/ 1216700 w 5556537"/>
              <a:gd name="connsiteY3766" fmla="*/ 1762140 h 4978400"/>
              <a:gd name="connsiteX3767" fmla="*/ 1214315 w 5556537"/>
              <a:gd name="connsiteY3767" fmla="*/ 1751807 h 4978400"/>
              <a:gd name="connsiteX3768" fmla="*/ 1211931 w 5556537"/>
              <a:gd name="connsiteY3768" fmla="*/ 1742282 h 4978400"/>
              <a:gd name="connsiteX3769" fmla="*/ 1210341 w 5556537"/>
              <a:gd name="connsiteY3769" fmla="*/ 1731949 h 4978400"/>
              <a:gd name="connsiteX3770" fmla="*/ 1209546 w 5556537"/>
              <a:gd name="connsiteY3770" fmla="*/ 1719245 h 4978400"/>
              <a:gd name="connsiteX3771" fmla="*/ 1207956 w 5556537"/>
              <a:gd name="connsiteY3771" fmla="*/ 1707335 h 4978400"/>
              <a:gd name="connsiteX3772" fmla="*/ 1205572 w 5556537"/>
              <a:gd name="connsiteY3772" fmla="*/ 1697002 h 4978400"/>
              <a:gd name="connsiteX3773" fmla="*/ 1202392 w 5556537"/>
              <a:gd name="connsiteY3773" fmla="*/ 1686682 h 4978400"/>
              <a:gd name="connsiteX3774" fmla="*/ 1199226 w 5556537"/>
              <a:gd name="connsiteY3774" fmla="*/ 1676362 h 4978400"/>
              <a:gd name="connsiteX3775" fmla="*/ 1195252 w 5556537"/>
              <a:gd name="connsiteY3775" fmla="*/ 1666030 h 4978400"/>
              <a:gd name="connsiteX3776" fmla="*/ 1192073 w 5556537"/>
              <a:gd name="connsiteY3776" fmla="*/ 1658094 h 4978400"/>
              <a:gd name="connsiteX3777" fmla="*/ 1190483 w 5556537"/>
              <a:gd name="connsiteY3777" fmla="*/ 1654120 h 4978400"/>
              <a:gd name="connsiteX3778" fmla="*/ 1188098 w 5556537"/>
              <a:gd name="connsiteY3778" fmla="*/ 1650146 h 4978400"/>
              <a:gd name="connsiteX3779" fmla="*/ 1184919 w 5556537"/>
              <a:gd name="connsiteY3779" fmla="*/ 1644582 h 4978400"/>
              <a:gd name="connsiteX3780" fmla="*/ 1183329 w 5556537"/>
              <a:gd name="connsiteY3780" fmla="*/ 1642210 h 4978400"/>
              <a:gd name="connsiteX3781" fmla="*/ 1182548 w 5556537"/>
              <a:gd name="connsiteY3781" fmla="*/ 1639031 h 4978400"/>
              <a:gd name="connsiteX3782" fmla="*/ 1181753 w 5556537"/>
              <a:gd name="connsiteY3782" fmla="*/ 1634262 h 4978400"/>
              <a:gd name="connsiteX3783" fmla="*/ 1180958 w 5556537"/>
              <a:gd name="connsiteY3783" fmla="*/ 1628698 h 4978400"/>
              <a:gd name="connsiteX3784" fmla="*/ 1180958 w 5556537"/>
              <a:gd name="connsiteY3784" fmla="*/ 1618378 h 4978400"/>
              <a:gd name="connsiteX3785" fmla="*/ 1178573 w 5556537"/>
              <a:gd name="connsiteY3785" fmla="*/ 1597726 h 4978400"/>
              <a:gd name="connsiteX3786" fmla="*/ 1175394 w 5556537"/>
              <a:gd name="connsiteY3786" fmla="*/ 1577073 h 4978400"/>
              <a:gd name="connsiteX3787" fmla="*/ 1171420 w 5556537"/>
              <a:gd name="connsiteY3787" fmla="*/ 1557228 h 4978400"/>
              <a:gd name="connsiteX3788" fmla="*/ 1171420 w 5556537"/>
              <a:gd name="connsiteY3788" fmla="*/ 1552459 h 4978400"/>
              <a:gd name="connsiteX3789" fmla="*/ 1172215 w 5556537"/>
              <a:gd name="connsiteY3789" fmla="*/ 1547690 h 4978400"/>
              <a:gd name="connsiteX3790" fmla="*/ 1172215 w 5556537"/>
              <a:gd name="connsiteY3790" fmla="*/ 1537370 h 4978400"/>
              <a:gd name="connsiteX3791" fmla="*/ 1172215 w 5556537"/>
              <a:gd name="connsiteY3791" fmla="*/ 1526242 h 4978400"/>
              <a:gd name="connsiteX3792" fmla="*/ 1171420 w 5556537"/>
              <a:gd name="connsiteY3792" fmla="*/ 1515923 h 4978400"/>
              <a:gd name="connsiteX3793" fmla="*/ 1170625 w 5556537"/>
              <a:gd name="connsiteY3793" fmla="*/ 1511154 h 4978400"/>
              <a:gd name="connsiteX3794" fmla="*/ 1169035 w 5556537"/>
              <a:gd name="connsiteY3794" fmla="*/ 1506398 h 4978400"/>
              <a:gd name="connsiteX3795" fmla="*/ 1165074 w 5556537"/>
              <a:gd name="connsiteY3795" fmla="*/ 1497654 h 4978400"/>
              <a:gd name="connsiteX3796" fmla="*/ 1160305 w 5556537"/>
              <a:gd name="connsiteY3796" fmla="*/ 1489719 h 4978400"/>
              <a:gd name="connsiteX3797" fmla="*/ 1155536 w 5556537"/>
              <a:gd name="connsiteY3797" fmla="*/ 1481771 h 4978400"/>
              <a:gd name="connsiteX3798" fmla="*/ 1152357 w 5556537"/>
              <a:gd name="connsiteY3798" fmla="*/ 1477796 h 4978400"/>
              <a:gd name="connsiteX3799" fmla="*/ 1149177 w 5556537"/>
              <a:gd name="connsiteY3799" fmla="*/ 1473835 h 4978400"/>
              <a:gd name="connsiteX3800" fmla="*/ 1145216 w 5556537"/>
              <a:gd name="connsiteY3800" fmla="*/ 1471451 h 4978400"/>
              <a:gd name="connsiteX3801" fmla="*/ 1141242 w 5556537"/>
              <a:gd name="connsiteY3801" fmla="*/ 1469066 h 4978400"/>
              <a:gd name="connsiteX3802" fmla="*/ 1132499 w 5556537"/>
              <a:gd name="connsiteY3802" fmla="*/ 1465092 h 4978400"/>
              <a:gd name="connsiteX3803" fmla="*/ 1122974 w 5556537"/>
              <a:gd name="connsiteY3803" fmla="*/ 1462708 h 4978400"/>
              <a:gd name="connsiteX3804" fmla="*/ 1112654 w 5556537"/>
              <a:gd name="connsiteY3804" fmla="*/ 1461118 h 4978400"/>
              <a:gd name="connsiteX3805" fmla="*/ 1102321 w 5556537"/>
              <a:gd name="connsiteY3805" fmla="*/ 1460323 h 4978400"/>
              <a:gd name="connsiteX3806" fmla="*/ 1090412 w 5556537"/>
              <a:gd name="connsiteY3806" fmla="*/ 1460323 h 4978400"/>
              <a:gd name="connsiteX3807" fmla="*/ 1088027 w 5556537"/>
              <a:gd name="connsiteY3807" fmla="*/ 1458733 h 4978400"/>
              <a:gd name="connsiteX3808" fmla="*/ 1084053 w 5556537"/>
              <a:gd name="connsiteY3808" fmla="*/ 1456362 h 4978400"/>
              <a:gd name="connsiteX3809" fmla="*/ 1066580 w 5556537"/>
              <a:gd name="connsiteY3809" fmla="*/ 1445234 h 4978400"/>
              <a:gd name="connsiteX3810" fmla="*/ 1061824 w 5556537"/>
              <a:gd name="connsiteY3810" fmla="*/ 1442055 h 4978400"/>
              <a:gd name="connsiteX3811" fmla="*/ 1060234 w 5556537"/>
              <a:gd name="connsiteY3811" fmla="*/ 1441273 h 4978400"/>
              <a:gd name="connsiteX3812" fmla="*/ 1058644 w 5556537"/>
              <a:gd name="connsiteY3812" fmla="*/ 1440478 h 4978400"/>
              <a:gd name="connsiteX3813" fmla="*/ 1058644 w 5556537"/>
              <a:gd name="connsiteY3813" fmla="*/ 1438888 h 4978400"/>
              <a:gd name="connsiteX3814" fmla="*/ 1056260 w 5556537"/>
              <a:gd name="connsiteY3814" fmla="*/ 1420620 h 4978400"/>
              <a:gd name="connsiteX3815" fmla="*/ 1055465 w 5556537"/>
              <a:gd name="connsiteY3815" fmla="*/ 1412672 h 4978400"/>
              <a:gd name="connsiteX3816" fmla="*/ 1055465 w 5556537"/>
              <a:gd name="connsiteY3816" fmla="*/ 1411082 h 4978400"/>
              <a:gd name="connsiteX3817" fmla="*/ 1057055 w 5556537"/>
              <a:gd name="connsiteY3817" fmla="*/ 1409493 h 4978400"/>
              <a:gd name="connsiteX3818" fmla="*/ 1061029 w 5556537"/>
              <a:gd name="connsiteY3818" fmla="*/ 1406326 h 4978400"/>
              <a:gd name="connsiteX3819" fmla="*/ 1062618 w 5556537"/>
              <a:gd name="connsiteY3819" fmla="*/ 1403942 h 4978400"/>
              <a:gd name="connsiteX3820" fmla="*/ 1063413 w 5556537"/>
              <a:gd name="connsiteY3820" fmla="*/ 1400762 h 4978400"/>
              <a:gd name="connsiteX3821" fmla="*/ 1065785 w 5556537"/>
              <a:gd name="connsiteY3821" fmla="*/ 1395198 h 4978400"/>
              <a:gd name="connsiteX3822" fmla="*/ 1070554 w 5556537"/>
              <a:gd name="connsiteY3822" fmla="*/ 1378520 h 4978400"/>
              <a:gd name="connsiteX3823" fmla="*/ 1072938 w 5556537"/>
              <a:gd name="connsiteY3823" fmla="*/ 1368995 h 4978400"/>
              <a:gd name="connsiteX3824" fmla="*/ 1074528 w 5556537"/>
              <a:gd name="connsiteY3824" fmla="*/ 1359457 h 4978400"/>
              <a:gd name="connsiteX3825" fmla="*/ 1076118 w 5556537"/>
              <a:gd name="connsiteY3825" fmla="*/ 1349932 h 4978400"/>
              <a:gd name="connsiteX3826" fmla="*/ 1076118 w 5556537"/>
              <a:gd name="connsiteY3826" fmla="*/ 1339612 h 4978400"/>
              <a:gd name="connsiteX3827" fmla="*/ 1075323 w 5556537"/>
              <a:gd name="connsiteY3827" fmla="*/ 1330074 h 4978400"/>
              <a:gd name="connsiteX3828" fmla="*/ 1073733 w 5556537"/>
              <a:gd name="connsiteY3828" fmla="*/ 1320549 h 4978400"/>
              <a:gd name="connsiteX3829" fmla="*/ 1071349 w 5556537"/>
              <a:gd name="connsiteY3829" fmla="*/ 1311011 h 4978400"/>
              <a:gd name="connsiteX3830" fmla="*/ 1066580 w 5556537"/>
              <a:gd name="connsiteY3830" fmla="*/ 1302281 h 4978400"/>
              <a:gd name="connsiteX3831" fmla="*/ 1061029 w 5556537"/>
              <a:gd name="connsiteY3831" fmla="*/ 1295922 h 4978400"/>
              <a:gd name="connsiteX3832" fmla="*/ 1054670 w 5556537"/>
              <a:gd name="connsiteY3832" fmla="*/ 1290358 h 4978400"/>
              <a:gd name="connsiteX3833" fmla="*/ 1047516 w 5556537"/>
              <a:gd name="connsiteY3833" fmla="*/ 1285602 h 4978400"/>
              <a:gd name="connsiteX3834" fmla="*/ 1038786 w 5556537"/>
              <a:gd name="connsiteY3834" fmla="*/ 1282423 h 4978400"/>
              <a:gd name="connsiteX3835" fmla="*/ 1028466 w 5556537"/>
              <a:gd name="connsiteY3835" fmla="*/ 1281628 h 4978400"/>
              <a:gd name="connsiteX3836" fmla="*/ 2600129 w 5556537"/>
              <a:gd name="connsiteY3836" fmla="*/ 791765 h 4978400"/>
              <a:gd name="connsiteX3837" fmla="*/ 2601718 w 5556537"/>
              <a:gd name="connsiteY3837" fmla="*/ 805264 h 4978400"/>
              <a:gd name="connsiteX3838" fmla="*/ 2602513 w 5556537"/>
              <a:gd name="connsiteY3838" fmla="*/ 812417 h 4978400"/>
              <a:gd name="connsiteX3839" fmla="*/ 2602513 w 5556537"/>
              <a:gd name="connsiteY3839" fmla="*/ 819558 h 4978400"/>
              <a:gd name="connsiteX3840" fmla="*/ 2600923 w 5556537"/>
              <a:gd name="connsiteY3840" fmla="*/ 833057 h 4978400"/>
              <a:gd name="connsiteX3841" fmla="*/ 2600923 w 5556537"/>
              <a:gd name="connsiteY3841" fmla="*/ 839416 h 4978400"/>
              <a:gd name="connsiteX3842" fmla="*/ 2601718 w 5556537"/>
              <a:gd name="connsiteY3842" fmla="*/ 845775 h 4978400"/>
              <a:gd name="connsiteX3843" fmla="*/ 2602513 w 5556537"/>
              <a:gd name="connsiteY3843" fmla="*/ 851325 h 4978400"/>
              <a:gd name="connsiteX3844" fmla="*/ 2604898 w 5556537"/>
              <a:gd name="connsiteY3844" fmla="*/ 856094 h 4978400"/>
              <a:gd name="connsiteX3845" fmla="*/ 2605692 w 5556537"/>
              <a:gd name="connsiteY3845" fmla="*/ 859274 h 4978400"/>
              <a:gd name="connsiteX3846" fmla="*/ 2605692 w 5556537"/>
              <a:gd name="connsiteY3846" fmla="*/ 862453 h 4978400"/>
              <a:gd name="connsiteX3847" fmla="*/ 2605692 w 5556537"/>
              <a:gd name="connsiteY3847" fmla="*/ 869594 h 4978400"/>
              <a:gd name="connsiteX3848" fmla="*/ 2604898 w 5556537"/>
              <a:gd name="connsiteY3848" fmla="*/ 883106 h 4978400"/>
              <a:gd name="connsiteX3849" fmla="*/ 2603308 w 5556537"/>
              <a:gd name="connsiteY3849" fmla="*/ 896605 h 4978400"/>
              <a:gd name="connsiteX3850" fmla="*/ 2602513 w 5556537"/>
              <a:gd name="connsiteY3850" fmla="*/ 916463 h 4978400"/>
              <a:gd name="connsiteX3851" fmla="*/ 2601718 w 5556537"/>
              <a:gd name="connsiteY3851" fmla="*/ 935513 h 4978400"/>
              <a:gd name="connsiteX3852" fmla="*/ 2601718 w 5556537"/>
              <a:gd name="connsiteY3852" fmla="*/ 948230 h 4978400"/>
              <a:gd name="connsiteX3853" fmla="*/ 2601718 w 5556537"/>
              <a:gd name="connsiteY3853" fmla="*/ 960140 h 4978400"/>
              <a:gd name="connsiteX3854" fmla="*/ 2603308 w 5556537"/>
              <a:gd name="connsiteY3854" fmla="*/ 987138 h 4978400"/>
              <a:gd name="connsiteX3855" fmla="*/ 2604103 w 5556537"/>
              <a:gd name="connsiteY3855" fmla="*/ 1003022 h 4978400"/>
              <a:gd name="connsiteX3856" fmla="*/ 2603308 w 5556537"/>
              <a:gd name="connsiteY3856" fmla="*/ 1018124 h 4978400"/>
              <a:gd name="connsiteX3857" fmla="*/ 2600129 w 5556537"/>
              <a:gd name="connsiteY3857" fmla="*/ 1049097 h 4978400"/>
              <a:gd name="connsiteX3858" fmla="*/ 2597744 w 5556537"/>
              <a:gd name="connsiteY3858" fmla="*/ 1021290 h 4978400"/>
              <a:gd name="connsiteX3859" fmla="*/ 2596949 w 5556537"/>
              <a:gd name="connsiteY3859" fmla="*/ 1006996 h 4978400"/>
              <a:gd name="connsiteX3860" fmla="*/ 2596949 w 5556537"/>
              <a:gd name="connsiteY3860" fmla="*/ 992702 h 4978400"/>
              <a:gd name="connsiteX3861" fmla="*/ 2597744 w 5556537"/>
              <a:gd name="connsiteY3861" fmla="*/ 979203 h 4978400"/>
              <a:gd name="connsiteX3862" fmla="*/ 2598539 w 5556537"/>
              <a:gd name="connsiteY3862" fmla="*/ 964909 h 4978400"/>
              <a:gd name="connsiteX3863" fmla="*/ 2599334 w 5556537"/>
              <a:gd name="connsiteY3863" fmla="*/ 950615 h 4978400"/>
              <a:gd name="connsiteX3864" fmla="*/ 2599334 w 5556537"/>
              <a:gd name="connsiteY3864" fmla="*/ 936308 h 4978400"/>
              <a:gd name="connsiteX3865" fmla="*/ 2598539 w 5556537"/>
              <a:gd name="connsiteY3865" fmla="*/ 913284 h 4978400"/>
              <a:gd name="connsiteX3866" fmla="*/ 2597744 w 5556537"/>
              <a:gd name="connsiteY3866" fmla="*/ 902156 h 4978400"/>
              <a:gd name="connsiteX3867" fmla="*/ 2596949 w 5556537"/>
              <a:gd name="connsiteY3867" fmla="*/ 890246 h 4978400"/>
              <a:gd name="connsiteX3868" fmla="*/ 2595359 w 5556537"/>
              <a:gd name="connsiteY3868" fmla="*/ 874363 h 4978400"/>
              <a:gd name="connsiteX3869" fmla="*/ 2594565 w 5556537"/>
              <a:gd name="connsiteY3869" fmla="*/ 866414 h 4978400"/>
              <a:gd name="connsiteX3870" fmla="*/ 2594565 w 5556537"/>
              <a:gd name="connsiteY3870" fmla="*/ 862453 h 4978400"/>
              <a:gd name="connsiteX3871" fmla="*/ 2595359 w 5556537"/>
              <a:gd name="connsiteY3871" fmla="*/ 858479 h 4978400"/>
              <a:gd name="connsiteX3872" fmla="*/ 2596949 w 5556537"/>
              <a:gd name="connsiteY3872" fmla="*/ 851325 h 4978400"/>
              <a:gd name="connsiteX3873" fmla="*/ 2599334 w 5556537"/>
              <a:gd name="connsiteY3873" fmla="*/ 843390 h 4978400"/>
              <a:gd name="connsiteX3874" fmla="*/ 2599334 w 5556537"/>
              <a:gd name="connsiteY3874" fmla="*/ 835442 h 4978400"/>
              <a:gd name="connsiteX3875" fmla="*/ 2599334 w 5556537"/>
              <a:gd name="connsiteY3875" fmla="*/ 827506 h 4978400"/>
              <a:gd name="connsiteX3876" fmla="*/ 2598539 w 5556537"/>
              <a:gd name="connsiteY3876" fmla="*/ 818763 h 4978400"/>
              <a:gd name="connsiteX3877" fmla="*/ 2598539 w 5556537"/>
              <a:gd name="connsiteY3877" fmla="*/ 809238 h 4978400"/>
              <a:gd name="connsiteX3878" fmla="*/ 1564310 w 5556537"/>
              <a:gd name="connsiteY3878" fmla="*/ 791765 h 4978400"/>
              <a:gd name="connsiteX3879" fmla="*/ 1565899 w 5556537"/>
              <a:gd name="connsiteY3879" fmla="*/ 805264 h 4978400"/>
              <a:gd name="connsiteX3880" fmla="*/ 1566694 w 5556537"/>
              <a:gd name="connsiteY3880" fmla="*/ 812417 h 4978400"/>
              <a:gd name="connsiteX3881" fmla="*/ 1566694 w 5556537"/>
              <a:gd name="connsiteY3881" fmla="*/ 819558 h 4978400"/>
              <a:gd name="connsiteX3882" fmla="*/ 1565105 w 5556537"/>
              <a:gd name="connsiteY3882" fmla="*/ 833057 h 4978400"/>
              <a:gd name="connsiteX3883" fmla="*/ 1565105 w 5556537"/>
              <a:gd name="connsiteY3883" fmla="*/ 839416 h 4978400"/>
              <a:gd name="connsiteX3884" fmla="*/ 1565899 w 5556537"/>
              <a:gd name="connsiteY3884" fmla="*/ 845775 h 4978400"/>
              <a:gd name="connsiteX3885" fmla="*/ 1566694 w 5556537"/>
              <a:gd name="connsiteY3885" fmla="*/ 851325 h 4978400"/>
              <a:gd name="connsiteX3886" fmla="*/ 1569079 w 5556537"/>
              <a:gd name="connsiteY3886" fmla="*/ 856094 h 4978400"/>
              <a:gd name="connsiteX3887" fmla="*/ 1569874 w 5556537"/>
              <a:gd name="connsiteY3887" fmla="*/ 859274 h 4978400"/>
              <a:gd name="connsiteX3888" fmla="*/ 1569874 w 5556537"/>
              <a:gd name="connsiteY3888" fmla="*/ 862453 h 4978400"/>
              <a:gd name="connsiteX3889" fmla="*/ 1569874 w 5556537"/>
              <a:gd name="connsiteY3889" fmla="*/ 869594 h 4978400"/>
              <a:gd name="connsiteX3890" fmla="*/ 1569079 w 5556537"/>
              <a:gd name="connsiteY3890" fmla="*/ 883106 h 4978400"/>
              <a:gd name="connsiteX3891" fmla="*/ 1567489 w 5556537"/>
              <a:gd name="connsiteY3891" fmla="*/ 896605 h 4978400"/>
              <a:gd name="connsiteX3892" fmla="*/ 1566694 w 5556537"/>
              <a:gd name="connsiteY3892" fmla="*/ 916463 h 4978400"/>
              <a:gd name="connsiteX3893" fmla="*/ 1565899 w 5556537"/>
              <a:gd name="connsiteY3893" fmla="*/ 935513 h 4978400"/>
              <a:gd name="connsiteX3894" fmla="*/ 1565899 w 5556537"/>
              <a:gd name="connsiteY3894" fmla="*/ 948230 h 4978400"/>
              <a:gd name="connsiteX3895" fmla="*/ 1565899 w 5556537"/>
              <a:gd name="connsiteY3895" fmla="*/ 960140 h 4978400"/>
              <a:gd name="connsiteX3896" fmla="*/ 1567489 w 5556537"/>
              <a:gd name="connsiteY3896" fmla="*/ 987138 h 4978400"/>
              <a:gd name="connsiteX3897" fmla="*/ 1568284 w 5556537"/>
              <a:gd name="connsiteY3897" fmla="*/ 1003022 h 4978400"/>
              <a:gd name="connsiteX3898" fmla="*/ 1567489 w 5556537"/>
              <a:gd name="connsiteY3898" fmla="*/ 1018124 h 4978400"/>
              <a:gd name="connsiteX3899" fmla="*/ 1564310 w 5556537"/>
              <a:gd name="connsiteY3899" fmla="*/ 1049097 h 4978400"/>
              <a:gd name="connsiteX3900" fmla="*/ 1561925 w 5556537"/>
              <a:gd name="connsiteY3900" fmla="*/ 1021290 h 4978400"/>
              <a:gd name="connsiteX3901" fmla="*/ 1561130 w 5556537"/>
              <a:gd name="connsiteY3901" fmla="*/ 1006996 h 4978400"/>
              <a:gd name="connsiteX3902" fmla="*/ 1561130 w 5556537"/>
              <a:gd name="connsiteY3902" fmla="*/ 992702 h 4978400"/>
              <a:gd name="connsiteX3903" fmla="*/ 1561925 w 5556537"/>
              <a:gd name="connsiteY3903" fmla="*/ 979203 h 4978400"/>
              <a:gd name="connsiteX3904" fmla="*/ 1562720 w 5556537"/>
              <a:gd name="connsiteY3904" fmla="*/ 964909 h 4978400"/>
              <a:gd name="connsiteX3905" fmla="*/ 1563515 w 5556537"/>
              <a:gd name="connsiteY3905" fmla="*/ 950615 h 4978400"/>
              <a:gd name="connsiteX3906" fmla="*/ 1563515 w 5556537"/>
              <a:gd name="connsiteY3906" fmla="*/ 936308 h 4978400"/>
              <a:gd name="connsiteX3907" fmla="*/ 1562720 w 5556537"/>
              <a:gd name="connsiteY3907" fmla="*/ 913284 h 4978400"/>
              <a:gd name="connsiteX3908" fmla="*/ 1561925 w 5556537"/>
              <a:gd name="connsiteY3908" fmla="*/ 902156 h 4978400"/>
              <a:gd name="connsiteX3909" fmla="*/ 1561130 w 5556537"/>
              <a:gd name="connsiteY3909" fmla="*/ 890246 h 4978400"/>
              <a:gd name="connsiteX3910" fmla="*/ 1559541 w 5556537"/>
              <a:gd name="connsiteY3910" fmla="*/ 874363 h 4978400"/>
              <a:gd name="connsiteX3911" fmla="*/ 1558746 w 5556537"/>
              <a:gd name="connsiteY3911" fmla="*/ 866414 h 4978400"/>
              <a:gd name="connsiteX3912" fmla="*/ 1558746 w 5556537"/>
              <a:gd name="connsiteY3912" fmla="*/ 862453 h 4978400"/>
              <a:gd name="connsiteX3913" fmla="*/ 1559541 w 5556537"/>
              <a:gd name="connsiteY3913" fmla="*/ 858479 h 4978400"/>
              <a:gd name="connsiteX3914" fmla="*/ 1561130 w 5556537"/>
              <a:gd name="connsiteY3914" fmla="*/ 851325 h 4978400"/>
              <a:gd name="connsiteX3915" fmla="*/ 1563515 w 5556537"/>
              <a:gd name="connsiteY3915" fmla="*/ 843390 h 4978400"/>
              <a:gd name="connsiteX3916" fmla="*/ 1563515 w 5556537"/>
              <a:gd name="connsiteY3916" fmla="*/ 835442 h 4978400"/>
              <a:gd name="connsiteX3917" fmla="*/ 1563515 w 5556537"/>
              <a:gd name="connsiteY3917" fmla="*/ 827506 h 4978400"/>
              <a:gd name="connsiteX3918" fmla="*/ 1562720 w 5556537"/>
              <a:gd name="connsiteY3918" fmla="*/ 818763 h 4978400"/>
              <a:gd name="connsiteX3919" fmla="*/ 1562720 w 5556537"/>
              <a:gd name="connsiteY3919" fmla="*/ 809238 h 4978400"/>
              <a:gd name="connsiteX3920" fmla="*/ 455816 w 5556537"/>
              <a:gd name="connsiteY3920" fmla="*/ 791765 h 4978400"/>
              <a:gd name="connsiteX3921" fmla="*/ 457405 w 5556537"/>
              <a:gd name="connsiteY3921" fmla="*/ 805264 h 4978400"/>
              <a:gd name="connsiteX3922" fmla="*/ 458200 w 5556537"/>
              <a:gd name="connsiteY3922" fmla="*/ 812417 h 4978400"/>
              <a:gd name="connsiteX3923" fmla="*/ 458200 w 5556537"/>
              <a:gd name="connsiteY3923" fmla="*/ 819558 h 4978400"/>
              <a:gd name="connsiteX3924" fmla="*/ 456611 w 5556537"/>
              <a:gd name="connsiteY3924" fmla="*/ 833057 h 4978400"/>
              <a:gd name="connsiteX3925" fmla="*/ 456611 w 5556537"/>
              <a:gd name="connsiteY3925" fmla="*/ 839416 h 4978400"/>
              <a:gd name="connsiteX3926" fmla="*/ 457405 w 5556537"/>
              <a:gd name="connsiteY3926" fmla="*/ 845775 h 4978400"/>
              <a:gd name="connsiteX3927" fmla="*/ 458200 w 5556537"/>
              <a:gd name="connsiteY3927" fmla="*/ 851325 h 4978400"/>
              <a:gd name="connsiteX3928" fmla="*/ 460585 w 5556537"/>
              <a:gd name="connsiteY3928" fmla="*/ 856094 h 4978400"/>
              <a:gd name="connsiteX3929" fmla="*/ 461380 w 5556537"/>
              <a:gd name="connsiteY3929" fmla="*/ 859274 h 4978400"/>
              <a:gd name="connsiteX3930" fmla="*/ 461380 w 5556537"/>
              <a:gd name="connsiteY3930" fmla="*/ 862453 h 4978400"/>
              <a:gd name="connsiteX3931" fmla="*/ 461380 w 5556537"/>
              <a:gd name="connsiteY3931" fmla="*/ 869594 h 4978400"/>
              <a:gd name="connsiteX3932" fmla="*/ 460585 w 5556537"/>
              <a:gd name="connsiteY3932" fmla="*/ 883106 h 4978400"/>
              <a:gd name="connsiteX3933" fmla="*/ 458995 w 5556537"/>
              <a:gd name="connsiteY3933" fmla="*/ 896605 h 4978400"/>
              <a:gd name="connsiteX3934" fmla="*/ 458200 w 5556537"/>
              <a:gd name="connsiteY3934" fmla="*/ 916463 h 4978400"/>
              <a:gd name="connsiteX3935" fmla="*/ 457405 w 5556537"/>
              <a:gd name="connsiteY3935" fmla="*/ 935513 h 4978400"/>
              <a:gd name="connsiteX3936" fmla="*/ 457405 w 5556537"/>
              <a:gd name="connsiteY3936" fmla="*/ 948230 h 4978400"/>
              <a:gd name="connsiteX3937" fmla="*/ 457405 w 5556537"/>
              <a:gd name="connsiteY3937" fmla="*/ 960140 h 4978400"/>
              <a:gd name="connsiteX3938" fmla="*/ 458995 w 5556537"/>
              <a:gd name="connsiteY3938" fmla="*/ 987138 h 4978400"/>
              <a:gd name="connsiteX3939" fmla="*/ 459790 w 5556537"/>
              <a:gd name="connsiteY3939" fmla="*/ 1003022 h 4978400"/>
              <a:gd name="connsiteX3940" fmla="*/ 458995 w 5556537"/>
              <a:gd name="connsiteY3940" fmla="*/ 1018124 h 4978400"/>
              <a:gd name="connsiteX3941" fmla="*/ 455816 w 5556537"/>
              <a:gd name="connsiteY3941" fmla="*/ 1049097 h 4978400"/>
              <a:gd name="connsiteX3942" fmla="*/ 453431 w 5556537"/>
              <a:gd name="connsiteY3942" fmla="*/ 1021290 h 4978400"/>
              <a:gd name="connsiteX3943" fmla="*/ 452636 w 5556537"/>
              <a:gd name="connsiteY3943" fmla="*/ 1006996 h 4978400"/>
              <a:gd name="connsiteX3944" fmla="*/ 452636 w 5556537"/>
              <a:gd name="connsiteY3944" fmla="*/ 992702 h 4978400"/>
              <a:gd name="connsiteX3945" fmla="*/ 453431 w 5556537"/>
              <a:gd name="connsiteY3945" fmla="*/ 979203 h 4978400"/>
              <a:gd name="connsiteX3946" fmla="*/ 454226 w 5556537"/>
              <a:gd name="connsiteY3946" fmla="*/ 964909 h 4978400"/>
              <a:gd name="connsiteX3947" fmla="*/ 455021 w 5556537"/>
              <a:gd name="connsiteY3947" fmla="*/ 950615 h 4978400"/>
              <a:gd name="connsiteX3948" fmla="*/ 455021 w 5556537"/>
              <a:gd name="connsiteY3948" fmla="*/ 936308 h 4978400"/>
              <a:gd name="connsiteX3949" fmla="*/ 454226 w 5556537"/>
              <a:gd name="connsiteY3949" fmla="*/ 913284 h 4978400"/>
              <a:gd name="connsiteX3950" fmla="*/ 453431 w 5556537"/>
              <a:gd name="connsiteY3950" fmla="*/ 902156 h 4978400"/>
              <a:gd name="connsiteX3951" fmla="*/ 452636 w 5556537"/>
              <a:gd name="connsiteY3951" fmla="*/ 890246 h 4978400"/>
              <a:gd name="connsiteX3952" fmla="*/ 451047 w 5556537"/>
              <a:gd name="connsiteY3952" fmla="*/ 874363 h 4978400"/>
              <a:gd name="connsiteX3953" fmla="*/ 450252 w 5556537"/>
              <a:gd name="connsiteY3953" fmla="*/ 866414 h 4978400"/>
              <a:gd name="connsiteX3954" fmla="*/ 450252 w 5556537"/>
              <a:gd name="connsiteY3954" fmla="*/ 862453 h 4978400"/>
              <a:gd name="connsiteX3955" fmla="*/ 451047 w 5556537"/>
              <a:gd name="connsiteY3955" fmla="*/ 858479 h 4978400"/>
              <a:gd name="connsiteX3956" fmla="*/ 452636 w 5556537"/>
              <a:gd name="connsiteY3956" fmla="*/ 851325 h 4978400"/>
              <a:gd name="connsiteX3957" fmla="*/ 455021 w 5556537"/>
              <a:gd name="connsiteY3957" fmla="*/ 843390 h 4978400"/>
              <a:gd name="connsiteX3958" fmla="*/ 455021 w 5556537"/>
              <a:gd name="connsiteY3958" fmla="*/ 835442 h 4978400"/>
              <a:gd name="connsiteX3959" fmla="*/ 455021 w 5556537"/>
              <a:gd name="connsiteY3959" fmla="*/ 827506 h 4978400"/>
              <a:gd name="connsiteX3960" fmla="*/ 454226 w 5556537"/>
              <a:gd name="connsiteY3960" fmla="*/ 818763 h 4978400"/>
              <a:gd name="connsiteX3961" fmla="*/ 454226 w 5556537"/>
              <a:gd name="connsiteY3961" fmla="*/ 809238 h 4978400"/>
              <a:gd name="connsiteX3962" fmla="*/ 3659827 w 5556537"/>
              <a:gd name="connsiteY3962" fmla="*/ 791764 h 4978400"/>
              <a:gd name="connsiteX3963" fmla="*/ 3661417 w 5556537"/>
              <a:gd name="connsiteY3963" fmla="*/ 805263 h 4978400"/>
              <a:gd name="connsiteX3964" fmla="*/ 3662212 w 5556537"/>
              <a:gd name="connsiteY3964" fmla="*/ 812416 h 4978400"/>
              <a:gd name="connsiteX3965" fmla="*/ 3662212 w 5556537"/>
              <a:gd name="connsiteY3965" fmla="*/ 819557 h 4978400"/>
              <a:gd name="connsiteX3966" fmla="*/ 3660622 w 5556537"/>
              <a:gd name="connsiteY3966" fmla="*/ 833056 h 4978400"/>
              <a:gd name="connsiteX3967" fmla="*/ 3660622 w 5556537"/>
              <a:gd name="connsiteY3967" fmla="*/ 839415 h 4978400"/>
              <a:gd name="connsiteX3968" fmla="*/ 3661417 w 5556537"/>
              <a:gd name="connsiteY3968" fmla="*/ 845774 h 4978400"/>
              <a:gd name="connsiteX3969" fmla="*/ 3662212 w 5556537"/>
              <a:gd name="connsiteY3969" fmla="*/ 851324 h 4978400"/>
              <a:gd name="connsiteX3970" fmla="*/ 3664597 w 5556537"/>
              <a:gd name="connsiteY3970" fmla="*/ 856093 h 4978400"/>
              <a:gd name="connsiteX3971" fmla="*/ 3665391 w 5556537"/>
              <a:gd name="connsiteY3971" fmla="*/ 859273 h 4978400"/>
              <a:gd name="connsiteX3972" fmla="*/ 3665391 w 5556537"/>
              <a:gd name="connsiteY3972" fmla="*/ 862452 h 4978400"/>
              <a:gd name="connsiteX3973" fmla="*/ 3665391 w 5556537"/>
              <a:gd name="connsiteY3973" fmla="*/ 869593 h 4978400"/>
              <a:gd name="connsiteX3974" fmla="*/ 3664597 w 5556537"/>
              <a:gd name="connsiteY3974" fmla="*/ 883105 h 4978400"/>
              <a:gd name="connsiteX3975" fmla="*/ 3663007 w 5556537"/>
              <a:gd name="connsiteY3975" fmla="*/ 896604 h 4978400"/>
              <a:gd name="connsiteX3976" fmla="*/ 3662212 w 5556537"/>
              <a:gd name="connsiteY3976" fmla="*/ 916462 h 4978400"/>
              <a:gd name="connsiteX3977" fmla="*/ 3661417 w 5556537"/>
              <a:gd name="connsiteY3977" fmla="*/ 935512 h 4978400"/>
              <a:gd name="connsiteX3978" fmla="*/ 3661417 w 5556537"/>
              <a:gd name="connsiteY3978" fmla="*/ 948229 h 4978400"/>
              <a:gd name="connsiteX3979" fmla="*/ 3661417 w 5556537"/>
              <a:gd name="connsiteY3979" fmla="*/ 960139 h 4978400"/>
              <a:gd name="connsiteX3980" fmla="*/ 3663007 w 5556537"/>
              <a:gd name="connsiteY3980" fmla="*/ 987137 h 4978400"/>
              <a:gd name="connsiteX3981" fmla="*/ 3663802 w 5556537"/>
              <a:gd name="connsiteY3981" fmla="*/ 1003021 h 4978400"/>
              <a:gd name="connsiteX3982" fmla="*/ 3663007 w 5556537"/>
              <a:gd name="connsiteY3982" fmla="*/ 1018123 h 4978400"/>
              <a:gd name="connsiteX3983" fmla="*/ 3659827 w 5556537"/>
              <a:gd name="connsiteY3983" fmla="*/ 1049096 h 4978400"/>
              <a:gd name="connsiteX3984" fmla="*/ 3657443 w 5556537"/>
              <a:gd name="connsiteY3984" fmla="*/ 1021289 h 4978400"/>
              <a:gd name="connsiteX3985" fmla="*/ 3656648 w 5556537"/>
              <a:gd name="connsiteY3985" fmla="*/ 1006995 h 4978400"/>
              <a:gd name="connsiteX3986" fmla="*/ 3656648 w 5556537"/>
              <a:gd name="connsiteY3986" fmla="*/ 992701 h 4978400"/>
              <a:gd name="connsiteX3987" fmla="*/ 3657443 w 5556537"/>
              <a:gd name="connsiteY3987" fmla="*/ 979202 h 4978400"/>
              <a:gd name="connsiteX3988" fmla="*/ 3658238 w 5556537"/>
              <a:gd name="connsiteY3988" fmla="*/ 964908 h 4978400"/>
              <a:gd name="connsiteX3989" fmla="*/ 3659033 w 5556537"/>
              <a:gd name="connsiteY3989" fmla="*/ 950614 h 4978400"/>
              <a:gd name="connsiteX3990" fmla="*/ 3659033 w 5556537"/>
              <a:gd name="connsiteY3990" fmla="*/ 936307 h 4978400"/>
              <a:gd name="connsiteX3991" fmla="*/ 3658238 w 5556537"/>
              <a:gd name="connsiteY3991" fmla="*/ 913283 h 4978400"/>
              <a:gd name="connsiteX3992" fmla="*/ 3657443 w 5556537"/>
              <a:gd name="connsiteY3992" fmla="*/ 902155 h 4978400"/>
              <a:gd name="connsiteX3993" fmla="*/ 3656648 w 5556537"/>
              <a:gd name="connsiteY3993" fmla="*/ 890245 h 4978400"/>
              <a:gd name="connsiteX3994" fmla="*/ 3655058 w 5556537"/>
              <a:gd name="connsiteY3994" fmla="*/ 874362 h 4978400"/>
              <a:gd name="connsiteX3995" fmla="*/ 3654264 w 5556537"/>
              <a:gd name="connsiteY3995" fmla="*/ 866413 h 4978400"/>
              <a:gd name="connsiteX3996" fmla="*/ 3654264 w 5556537"/>
              <a:gd name="connsiteY3996" fmla="*/ 862452 h 4978400"/>
              <a:gd name="connsiteX3997" fmla="*/ 3655058 w 5556537"/>
              <a:gd name="connsiteY3997" fmla="*/ 858478 h 4978400"/>
              <a:gd name="connsiteX3998" fmla="*/ 3656648 w 5556537"/>
              <a:gd name="connsiteY3998" fmla="*/ 851324 h 4978400"/>
              <a:gd name="connsiteX3999" fmla="*/ 3659033 w 5556537"/>
              <a:gd name="connsiteY3999" fmla="*/ 843389 h 4978400"/>
              <a:gd name="connsiteX4000" fmla="*/ 3659033 w 5556537"/>
              <a:gd name="connsiteY4000" fmla="*/ 835441 h 4978400"/>
              <a:gd name="connsiteX4001" fmla="*/ 3659033 w 5556537"/>
              <a:gd name="connsiteY4001" fmla="*/ 827505 h 4978400"/>
              <a:gd name="connsiteX4002" fmla="*/ 3658238 w 5556537"/>
              <a:gd name="connsiteY4002" fmla="*/ 818762 h 4978400"/>
              <a:gd name="connsiteX4003" fmla="*/ 3658238 w 5556537"/>
              <a:gd name="connsiteY4003" fmla="*/ 809237 h 4978400"/>
              <a:gd name="connsiteX4004" fmla="*/ 3127617 w 5556537"/>
              <a:gd name="connsiteY4004" fmla="*/ 791764 h 4978400"/>
              <a:gd name="connsiteX4005" fmla="*/ 3129206 w 5556537"/>
              <a:gd name="connsiteY4005" fmla="*/ 805263 h 4978400"/>
              <a:gd name="connsiteX4006" fmla="*/ 3130001 w 5556537"/>
              <a:gd name="connsiteY4006" fmla="*/ 812416 h 4978400"/>
              <a:gd name="connsiteX4007" fmla="*/ 3130001 w 5556537"/>
              <a:gd name="connsiteY4007" fmla="*/ 819557 h 4978400"/>
              <a:gd name="connsiteX4008" fmla="*/ 3128411 w 5556537"/>
              <a:gd name="connsiteY4008" fmla="*/ 833056 h 4978400"/>
              <a:gd name="connsiteX4009" fmla="*/ 3128411 w 5556537"/>
              <a:gd name="connsiteY4009" fmla="*/ 839415 h 4978400"/>
              <a:gd name="connsiteX4010" fmla="*/ 3129206 w 5556537"/>
              <a:gd name="connsiteY4010" fmla="*/ 845774 h 4978400"/>
              <a:gd name="connsiteX4011" fmla="*/ 3130001 w 5556537"/>
              <a:gd name="connsiteY4011" fmla="*/ 851324 h 4978400"/>
              <a:gd name="connsiteX4012" fmla="*/ 3132386 w 5556537"/>
              <a:gd name="connsiteY4012" fmla="*/ 856093 h 4978400"/>
              <a:gd name="connsiteX4013" fmla="*/ 3133180 w 5556537"/>
              <a:gd name="connsiteY4013" fmla="*/ 859273 h 4978400"/>
              <a:gd name="connsiteX4014" fmla="*/ 3133180 w 5556537"/>
              <a:gd name="connsiteY4014" fmla="*/ 862452 h 4978400"/>
              <a:gd name="connsiteX4015" fmla="*/ 3133180 w 5556537"/>
              <a:gd name="connsiteY4015" fmla="*/ 869593 h 4978400"/>
              <a:gd name="connsiteX4016" fmla="*/ 3132386 w 5556537"/>
              <a:gd name="connsiteY4016" fmla="*/ 883105 h 4978400"/>
              <a:gd name="connsiteX4017" fmla="*/ 3130796 w 5556537"/>
              <a:gd name="connsiteY4017" fmla="*/ 896604 h 4978400"/>
              <a:gd name="connsiteX4018" fmla="*/ 3130001 w 5556537"/>
              <a:gd name="connsiteY4018" fmla="*/ 916462 h 4978400"/>
              <a:gd name="connsiteX4019" fmla="*/ 3129206 w 5556537"/>
              <a:gd name="connsiteY4019" fmla="*/ 935512 h 4978400"/>
              <a:gd name="connsiteX4020" fmla="*/ 3129206 w 5556537"/>
              <a:gd name="connsiteY4020" fmla="*/ 948229 h 4978400"/>
              <a:gd name="connsiteX4021" fmla="*/ 3129206 w 5556537"/>
              <a:gd name="connsiteY4021" fmla="*/ 960139 h 4978400"/>
              <a:gd name="connsiteX4022" fmla="*/ 3130796 w 5556537"/>
              <a:gd name="connsiteY4022" fmla="*/ 987137 h 4978400"/>
              <a:gd name="connsiteX4023" fmla="*/ 3131591 w 5556537"/>
              <a:gd name="connsiteY4023" fmla="*/ 1003021 h 4978400"/>
              <a:gd name="connsiteX4024" fmla="*/ 3130796 w 5556537"/>
              <a:gd name="connsiteY4024" fmla="*/ 1018123 h 4978400"/>
              <a:gd name="connsiteX4025" fmla="*/ 3127617 w 5556537"/>
              <a:gd name="connsiteY4025" fmla="*/ 1049096 h 4978400"/>
              <a:gd name="connsiteX4026" fmla="*/ 3125232 w 5556537"/>
              <a:gd name="connsiteY4026" fmla="*/ 1021289 h 4978400"/>
              <a:gd name="connsiteX4027" fmla="*/ 3124437 w 5556537"/>
              <a:gd name="connsiteY4027" fmla="*/ 1006995 h 4978400"/>
              <a:gd name="connsiteX4028" fmla="*/ 3124437 w 5556537"/>
              <a:gd name="connsiteY4028" fmla="*/ 992701 h 4978400"/>
              <a:gd name="connsiteX4029" fmla="*/ 3125232 w 5556537"/>
              <a:gd name="connsiteY4029" fmla="*/ 979202 h 4978400"/>
              <a:gd name="connsiteX4030" fmla="*/ 3126027 w 5556537"/>
              <a:gd name="connsiteY4030" fmla="*/ 964908 h 4978400"/>
              <a:gd name="connsiteX4031" fmla="*/ 3126822 w 5556537"/>
              <a:gd name="connsiteY4031" fmla="*/ 950614 h 4978400"/>
              <a:gd name="connsiteX4032" fmla="*/ 3126822 w 5556537"/>
              <a:gd name="connsiteY4032" fmla="*/ 936307 h 4978400"/>
              <a:gd name="connsiteX4033" fmla="*/ 3126027 w 5556537"/>
              <a:gd name="connsiteY4033" fmla="*/ 913283 h 4978400"/>
              <a:gd name="connsiteX4034" fmla="*/ 3125232 w 5556537"/>
              <a:gd name="connsiteY4034" fmla="*/ 902155 h 4978400"/>
              <a:gd name="connsiteX4035" fmla="*/ 3124437 w 5556537"/>
              <a:gd name="connsiteY4035" fmla="*/ 890245 h 4978400"/>
              <a:gd name="connsiteX4036" fmla="*/ 3122847 w 5556537"/>
              <a:gd name="connsiteY4036" fmla="*/ 874362 h 4978400"/>
              <a:gd name="connsiteX4037" fmla="*/ 3122053 w 5556537"/>
              <a:gd name="connsiteY4037" fmla="*/ 866413 h 4978400"/>
              <a:gd name="connsiteX4038" fmla="*/ 3122053 w 5556537"/>
              <a:gd name="connsiteY4038" fmla="*/ 862452 h 4978400"/>
              <a:gd name="connsiteX4039" fmla="*/ 3122847 w 5556537"/>
              <a:gd name="connsiteY4039" fmla="*/ 858478 h 4978400"/>
              <a:gd name="connsiteX4040" fmla="*/ 3124437 w 5556537"/>
              <a:gd name="connsiteY4040" fmla="*/ 851324 h 4978400"/>
              <a:gd name="connsiteX4041" fmla="*/ 3126822 w 5556537"/>
              <a:gd name="connsiteY4041" fmla="*/ 843389 h 4978400"/>
              <a:gd name="connsiteX4042" fmla="*/ 3126822 w 5556537"/>
              <a:gd name="connsiteY4042" fmla="*/ 835441 h 4978400"/>
              <a:gd name="connsiteX4043" fmla="*/ 3126822 w 5556537"/>
              <a:gd name="connsiteY4043" fmla="*/ 827505 h 4978400"/>
              <a:gd name="connsiteX4044" fmla="*/ 3126027 w 5556537"/>
              <a:gd name="connsiteY4044" fmla="*/ 818762 h 4978400"/>
              <a:gd name="connsiteX4045" fmla="*/ 3126027 w 5556537"/>
              <a:gd name="connsiteY4045" fmla="*/ 809237 h 4978400"/>
              <a:gd name="connsiteX4046" fmla="*/ 2091798 w 5556537"/>
              <a:gd name="connsiteY4046" fmla="*/ 791764 h 4978400"/>
              <a:gd name="connsiteX4047" fmla="*/ 2093387 w 5556537"/>
              <a:gd name="connsiteY4047" fmla="*/ 805263 h 4978400"/>
              <a:gd name="connsiteX4048" fmla="*/ 2094182 w 5556537"/>
              <a:gd name="connsiteY4048" fmla="*/ 812416 h 4978400"/>
              <a:gd name="connsiteX4049" fmla="*/ 2094182 w 5556537"/>
              <a:gd name="connsiteY4049" fmla="*/ 819557 h 4978400"/>
              <a:gd name="connsiteX4050" fmla="*/ 2092593 w 5556537"/>
              <a:gd name="connsiteY4050" fmla="*/ 833056 h 4978400"/>
              <a:gd name="connsiteX4051" fmla="*/ 2092593 w 5556537"/>
              <a:gd name="connsiteY4051" fmla="*/ 839415 h 4978400"/>
              <a:gd name="connsiteX4052" fmla="*/ 2093387 w 5556537"/>
              <a:gd name="connsiteY4052" fmla="*/ 845774 h 4978400"/>
              <a:gd name="connsiteX4053" fmla="*/ 2094182 w 5556537"/>
              <a:gd name="connsiteY4053" fmla="*/ 851324 h 4978400"/>
              <a:gd name="connsiteX4054" fmla="*/ 2096567 w 5556537"/>
              <a:gd name="connsiteY4054" fmla="*/ 856093 h 4978400"/>
              <a:gd name="connsiteX4055" fmla="*/ 2097362 w 5556537"/>
              <a:gd name="connsiteY4055" fmla="*/ 859273 h 4978400"/>
              <a:gd name="connsiteX4056" fmla="*/ 2097362 w 5556537"/>
              <a:gd name="connsiteY4056" fmla="*/ 862452 h 4978400"/>
              <a:gd name="connsiteX4057" fmla="*/ 2097362 w 5556537"/>
              <a:gd name="connsiteY4057" fmla="*/ 869593 h 4978400"/>
              <a:gd name="connsiteX4058" fmla="*/ 2096567 w 5556537"/>
              <a:gd name="connsiteY4058" fmla="*/ 883105 h 4978400"/>
              <a:gd name="connsiteX4059" fmla="*/ 2094977 w 5556537"/>
              <a:gd name="connsiteY4059" fmla="*/ 896604 h 4978400"/>
              <a:gd name="connsiteX4060" fmla="*/ 2094182 w 5556537"/>
              <a:gd name="connsiteY4060" fmla="*/ 916462 h 4978400"/>
              <a:gd name="connsiteX4061" fmla="*/ 2093387 w 5556537"/>
              <a:gd name="connsiteY4061" fmla="*/ 935512 h 4978400"/>
              <a:gd name="connsiteX4062" fmla="*/ 2093387 w 5556537"/>
              <a:gd name="connsiteY4062" fmla="*/ 948229 h 4978400"/>
              <a:gd name="connsiteX4063" fmla="*/ 2093387 w 5556537"/>
              <a:gd name="connsiteY4063" fmla="*/ 960139 h 4978400"/>
              <a:gd name="connsiteX4064" fmla="*/ 2094977 w 5556537"/>
              <a:gd name="connsiteY4064" fmla="*/ 987137 h 4978400"/>
              <a:gd name="connsiteX4065" fmla="*/ 2095772 w 5556537"/>
              <a:gd name="connsiteY4065" fmla="*/ 1003021 h 4978400"/>
              <a:gd name="connsiteX4066" fmla="*/ 2094977 w 5556537"/>
              <a:gd name="connsiteY4066" fmla="*/ 1018123 h 4978400"/>
              <a:gd name="connsiteX4067" fmla="*/ 2091798 w 5556537"/>
              <a:gd name="connsiteY4067" fmla="*/ 1049096 h 4978400"/>
              <a:gd name="connsiteX4068" fmla="*/ 2089413 w 5556537"/>
              <a:gd name="connsiteY4068" fmla="*/ 1021289 h 4978400"/>
              <a:gd name="connsiteX4069" fmla="*/ 2088618 w 5556537"/>
              <a:gd name="connsiteY4069" fmla="*/ 1006995 h 4978400"/>
              <a:gd name="connsiteX4070" fmla="*/ 2088618 w 5556537"/>
              <a:gd name="connsiteY4070" fmla="*/ 992701 h 4978400"/>
              <a:gd name="connsiteX4071" fmla="*/ 2089413 w 5556537"/>
              <a:gd name="connsiteY4071" fmla="*/ 979202 h 4978400"/>
              <a:gd name="connsiteX4072" fmla="*/ 2090208 w 5556537"/>
              <a:gd name="connsiteY4072" fmla="*/ 964908 h 4978400"/>
              <a:gd name="connsiteX4073" fmla="*/ 2091003 w 5556537"/>
              <a:gd name="connsiteY4073" fmla="*/ 950614 h 4978400"/>
              <a:gd name="connsiteX4074" fmla="*/ 2091003 w 5556537"/>
              <a:gd name="connsiteY4074" fmla="*/ 936307 h 4978400"/>
              <a:gd name="connsiteX4075" fmla="*/ 2090208 w 5556537"/>
              <a:gd name="connsiteY4075" fmla="*/ 913283 h 4978400"/>
              <a:gd name="connsiteX4076" fmla="*/ 2089413 w 5556537"/>
              <a:gd name="connsiteY4076" fmla="*/ 902155 h 4978400"/>
              <a:gd name="connsiteX4077" fmla="*/ 2088618 w 5556537"/>
              <a:gd name="connsiteY4077" fmla="*/ 890245 h 4978400"/>
              <a:gd name="connsiteX4078" fmla="*/ 2087029 w 5556537"/>
              <a:gd name="connsiteY4078" fmla="*/ 874362 h 4978400"/>
              <a:gd name="connsiteX4079" fmla="*/ 2086234 w 5556537"/>
              <a:gd name="connsiteY4079" fmla="*/ 866413 h 4978400"/>
              <a:gd name="connsiteX4080" fmla="*/ 2086234 w 5556537"/>
              <a:gd name="connsiteY4080" fmla="*/ 862452 h 4978400"/>
              <a:gd name="connsiteX4081" fmla="*/ 2087029 w 5556537"/>
              <a:gd name="connsiteY4081" fmla="*/ 858478 h 4978400"/>
              <a:gd name="connsiteX4082" fmla="*/ 2088618 w 5556537"/>
              <a:gd name="connsiteY4082" fmla="*/ 851324 h 4978400"/>
              <a:gd name="connsiteX4083" fmla="*/ 2091003 w 5556537"/>
              <a:gd name="connsiteY4083" fmla="*/ 843389 h 4978400"/>
              <a:gd name="connsiteX4084" fmla="*/ 2091003 w 5556537"/>
              <a:gd name="connsiteY4084" fmla="*/ 835441 h 4978400"/>
              <a:gd name="connsiteX4085" fmla="*/ 2091003 w 5556537"/>
              <a:gd name="connsiteY4085" fmla="*/ 827505 h 4978400"/>
              <a:gd name="connsiteX4086" fmla="*/ 2090208 w 5556537"/>
              <a:gd name="connsiteY4086" fmla="*/ 818762 h 4978400"/>
              <a:gd name="connsiteX4087" fmla="*/ 2090208 w 5556537"/>
              <a:gd name="connsiteY4087" fmla="*/ 809237 h 4978400"/>
              <a:gd name="connsiteX4088" fmla="*/ 1026698 w 5556537"/>
              <a:gd name="connsiteY4088" fmla="*/ 791764 h 4978400"/>
              <a:gd name="connsiteX4089" fmla="*/ 1028287 w 5556537"/>
              <a:gd name="connsiteY4089" fmla="*/ 805263 h 4978400"/>
              <a:gd name="connsiteX4090" fmla="*/ 1029082 w 5556537"/>
              <a:gd name="connsiteY4090" fmla="*/ 812416 h 4978400"/>
              <a:gd name="connsiteX4091" fmla="*/ 1029082 w 5556537"/>
              <a:gd name="connsiteY4091" fmla="*/ 819557 h 4978400"/>
              <a:gd name="connsiteX4092" fmla="*/ 1027493 w 5556537"/>
              <a:gd name="connsiteY4092" fmla="*/ 833056 h 4978400"/>
              <a:gd name="connsiteX4093" fmla="*/ 1027493 w 5556537"/>
              <a:gd name="connsiteY4093" fmla="*/ 839415 h 4978400"/>
              <a:gd name="connsiteX4094" fmla="*/ 1028287 w 5556537"/>
              <a:gd name="connsiteY4094" fmla="*/ 845774 h 4978400"/>
              <a:gd name="connsiteX4095" fmla="*/ 1029082 w 5556537"/>
              <a:gd name="connsiteY4095" fmla="*/ 851324 h 4978400"/>
              <a:gd name="connsiteX4096" fmla="*/ 1031467 w 5556537"/>
              <a:gd name="connsiteY4096" fmla="*/ 856093 h 4978400"/>
              <a:gd name="connsiteX4097" fmla="*/ 1032262 w 5556537"/>
              <a:gd name="connsiteY4097" fmla="*/ 859273 h 4978400"/>
              <a:gd name="connsiteX4098" fmla="*/ 1032262 w 5556537"/>
              <a:gd name="connsiteY4098" fmla="*/ 862452 h 4978400"/>
              <a:gd name="connsiteX4099" fmla="*/ 1032262 w 5556537"/>
              <a:gd name="connsiteY4099" fmla="*/ 869593 h 4978400"/>
              <a:gd name="connsiteX4100" fmla="*/ 1031467 w 5556537"/>
              <a:gd name="connsiteY4100" fmla="*/ 883105 h 4978400"/>
              <a:gd name="connsiteX4101" fmla="*/ 1029877 w 5556537"/>
              <a:gd name="connsiteY4101" fmla="*/ 896604 h 4978400"/>
              <a:gd name="connsiteX4102" fmla="*/ 1029082 w 5556537"/>
              <a:gd name="connsiteY4102" fmla="*/ 916462 h 4978400"/>
              <a:gd name="connsiteX4103" fmla="*/ 1028287 w 5556537"/>
              <a:gd name="connsiteY4103" fmla="*/ 935512 h 4978400"/>
              <a:gd name="connsiteX4104" fmla="*/ 1028287 w 5556537"/>
              <a:gd name="connsiteY4104" fmla="*/ 948229 h 4978400"/>
              <a:gd name="connsiteX4105" fmla="*/ 1028287 w 5556537"/>
              <a:gd name="connsiteY4105" fmla="*/ 960139 h 4978400"/>
              <a:gd name="connsiteX4106" fmla="*/ 1029877 w 5556537"/>
              <a:gd name="connsiteY4106" fmla="*/ 987137 h 4978400"/>
              <a:gd name="connsiteX4107" fmla="*/ 1030672 w 5556537"/>
              <a:gd name="connsiteY4107" fmla="*/ 1003021 h 4978400"/>
              <a:gd name="connsiteX4108" fmla="*/ 1029877 w 5556537"/>
              <a:gd name="connsiteY4108" fmla="*/ 1018123 h 4978400"/>
              <a:gd name="connsiteX4109" fmla="*/ 1026698 w 5556537"/>
              <a:gd name="connsiteY4109" fmla="*/ 1049096 h 4978400"/>
              <a:gd name="connsiteX4110" fmla="*/ 1024313 w 5556537"/>
              <a:gd name="connsiteY4110" fmla="*/ 1021289 h 4978400"/>
              <a:gd name="connsiteX4111" fmla="*/ 1023518 w 5556537"/>
              <a:gd name="connsiteY4111" fmla="*/ 1006995 h 4978400"/>
              <a:gd name="connsiteX4112" fmla="*/ 1023518 w 5556537"/>
              <a:gd name="connsiteY4112" fmla="*/ 992701 h 4978400"/>
              <a:gd name="connsiteX4113" fmla="*/ 1024313 w 5556537"/>
              <a:gd name="connsiteY4113" fmla="*/ 979202 h 4978400"/>
              <a:gd name="connsiteX4114" fmla="*/ 1025108 w 5556537"/>
              <a:gd name="connsiteY4114" fmla="*/ 964908 h 4978400"/>
              <a:gd name="connsiteX4115" fmla="*/ 1025903 w 5556537"/>
              <a:gd name="connsiteY4115" fmla="*/ 950614 h 4978400"/>
              <a:gd name="connsiteX4116" fmla="*/ 1025903 w 5556537"/>
              <a:gd name="connsiteY4116" fmla="*/ 936307 h 4978400"/>
              <a:gd name="connsiteX4117" fmla="*/ 1025108 w 5556537"/>
              <a:gd name="connsiteY4117" fmla="*/ 913283 h 4978400"/>
              <a:gd name="connsiteX4118" fmla="*/ 1024313 w 5556537"/>
              <a:gd name="connsiteY4118" fmla="*/ 902155 h 4978400"/>
              <a:gd name="connsiteX4119" fmla="*/ 1023518 w 5556537"/>
              <a:gd name="connsiteY4119" fmla="*/ 890245 h 4978400"/>
              <a:gd name="connsiteX4120" fmla="*/ 1021929 w 5556537"/>
              <a:gd name="connsiteY4120" fmla="*/ 874362 h 4978400"/>
              <a:gd name="connsiteX4121" fmla="*/ 1021134 w 5556537"/>
              <a:gd name="connsiteY4121" fmla="*/ 866413 h 4978400"/>
              <a:gd name="connsiteX4122" fmla="*/ 1021134 w 5556537"/>
              <a:gd name="connsiteY4122" fmla="*/ 862452 h 4978400"/>
              <a:gd name="connsiteX4123" fmla="*/ 1021929 w 5556537"/>
              <a:gd name="connsiteY4123" fmla="*/ 858478 h 4978400"/>
              <a:gd name="connsiteX4124" fmla="*/ 1023518 w 5556537"/>
              <a:gd name="connsiteY4124" fmla="*/ 851324 h 4978400"/>
              <a:gd name="connsiteX4125" fmla="*/ 1025903 w 5556537"/>
              <a:gd name="connsiteY4125" fmla="*/ 843389 h 4978400"/>
              <a:gd name="connsiteX4126" fmla="*/ 1025903 w 5556537"/>
              <a:gd name="connsiteY4126" fmla="*/ 835441 h 4978400"/>
              <a:gd name="connsiteX4127" fmla="*/ 1025903 w 5556537"/>
              <a:gd name="connsiteY4127" fmla="*/ 827505 h 4978400"/>
              <a:gd name="connsiteX4128" fmla="*/ 1025108 w 5556537"/>
              <a:gd name="connsiteY4128" fmla="*/ 818762 h 4978400"/>
              <a:gd name="connsiteX4129" fmla="*/ 1025108 w 5556537"/>
              <a:gd name="connsiteY4129" fmla="*/ 809237 h 4978400"/>
              <a:gd name="connsiteX4130" fmla="*/ 2599334 w 5556537"/>
              <a:gd name="connsiteY4130" fmla="*/ 97611 h 4978400"/>
              <a:gd name="connsiteX4131" fmla="*/ 2592975 w 5556537"/>
              <a:gd name="connsiteY4131" fmla="*/ 98406 h 4978400"/>
              <a:gd name="connsiteX4132" fmla="*/ 2584245 w 5556537"/>
              <a:gd name="connsiteY4132" fmla="*/ 99996 h 4978400"/>
              <a:gd name="connsiteX4133" fmla="*/ 2576296 w 5556537"/>
              <a:gd name="connsiteY4133" fmla="*/ 102380 h 4978400"/>
              <a:gd name="connsiteX4134" fmla="*/ 2568361 w 5556537"/>
              <a:gd name="connsiteY4134" fmla="*/ 106341 h 4978400"/>
              <a:gd name="connsiteX4135" fmla="*/ 2565182 w 5556537"/>
              <a:gd name="connsiteY4135" fmla="*/ 108726 h 4978400"/>
              <a:gd name="connsiteX4136" fmla="*/ 2562002 w 5556537"/>
              <a:gd name="connsiteY4136" fmla="*/ 111905 h 4978400"/>
              <a:gd name="connsiteX4137" fmla="*/ 2558823 w 5556537"/>
              <a:gd name="connsiteY4137" fmla="*/ 115879 h 4978400"/>
              <a:gd name="connsiteX4138" fmla="*/ 2556439 w 5556537"/>
              <a:gd name="connsiteY4138" fmla="*/ 119059 h 4978400"/>
              <a:gd name="connsiteX4139" fmla="*/ 2551683 w 5556537"/>
              <a:gd name="connsiteY4139" fmla="*/ 127789 h 4978400"/>
              <a:gd name="connsiteX4140" fmla="*/ 2549298 w 5556537"/>
              <a:gd name="connsiteY4140" fmla="*/ 136532 h 4978400"/>
              <a:gd name="connsiteX4141" fmla="*/ 2547708 w 5556537"/>
              <a:gd name="connsiteY4141" fmla="*/ 145263 h 4978400"/>
              <a:gd name="connsiteX4142" fmla="*/ 2546913 w 5556537"/>
              <a:gd name="connsiteY4142" fmla="*/ 154801 h 4978400"/>
              <a:gd name="connsiteX4143" fmla="*/ 2546913 w 5556537"/>
              <a:gd name="connsiteY4143" fmla="*/ 163530 h 4978400"/>
              <a:gd name="connsiteX4144" fmla="*/ 2546913 w 5556537"/>
              <a:gd name="connsiteY4144" fmla="*/ 172274 h 4978400"/>
              <a:gd name="connsiteX4145" fmla="*/ 2548503 w 5556537"/>
              <a:gd name="connsiteY4145" fmla="*/ 181004 h 4978400"/>
              <a:gd name="connsiteX4146" fmla="*/ 2550093 w 5556537"/>
              <a:gd name="connsiteY4146" fmla="*/ 190542 h 4978400"/>
              <a:gd name="connsiteX4147" fmla="*/ 2552477 w 5556537"/>
              <a:gd name="connsiteY4147" fmla="*/ 199272 h 4978400"/>
              <a:gd name="connsiteX4148" fmla="*/ 2558028 w 5556537"/>
              <a:gd name="connsiteY4148" fmla="*/ 215951 h 4978400"/>
              <a:gd name="connsiteX4149" fmla="*/ 2559618 w 5556537"/>
              <a:gd name="connsiteY4149" fmla="*/ 219925 h 4978400"/>
              <a:gd name="connsiteX4150" fmla="*/ 2562002 w 5556537"/>
              <a:gd name="connsiteY4150" fmla="*/ 223104 h 4978400"/>
              <a:gd name="connsiteX4151" fmla="*/ 2565182 w 5556537"/>
              <a:gd name="connsiteY4151" fmla="*/ 226271 h 4978400"/>
              <a:gd name="connsiteX4152" fmla="*/ 2566771 w 5556537"/>
              <a:gd name="connsiteY4152" fmla="*/ 227860 h 4978400"/>
              <a:gd name="connsiteX4153" fmla="*/ 2566771 w 5556537"/>
              <a:gd name="connsiteY4153" fmla="*/ 230245 h 4978400"/>
              <a:gd name="connsiteX4154" fmla="*/ 2566771 w 5556537"/>
              <a:gd name="connsiteY4154" fmla="*/ 232629 h 4978400"/>
              <a:gd name="connsiteX4155" fmla="*/ 2564387 w 5556537"/>
              <a:gd name="connsiteY4155" fmla="*/ 252487 h 4978400"/>
              <a:gd name="connsiteX4156" fmla="*/ 2564387 w 5556537"/>
              <a:gd name="connsiteY4156" fmla="*/ 254872 h 4978400"/>
              <a:gd name="connsiteX4157" fmla="*/ 2563592 w 5556537"/>
              <a:gd name="connsiteY4157" fmla="*/ 257256 h 4978400"/>
              <a:gd name="connsiteX4158" fmla="*/ 2562797 w 5556537"/>
              <a:gd name="connsiteY4158" fmla="*/ 258051 h 4978400"/>
              <a:gd name="connsiteX4159" fmla="*/ 2560413 w 5556537"/>
              <a:gd name="connsiteY4159" fmla="*/ 258833 h 4978400"/>
              <a:gd name="connsiteX4160" fmla="*/ 2555657 w 5556537"/>
              <a:gd name="connsiteY4160" fmla="*/ 262012 h 4978400"/>
              <a:gd name="connsiteX4161" fmla="*/ 2546913 w 5556537"/>
              <a:gd name="connsiteY4161" fmla="*/ 267576 h 4978400"/>
              <a:gd name="connsiteX4162" fmla="*/ 2538183 w 5556537"/>
              <a:gd name="connsiteY4162" fmla="*/ 273140 h 4978400"/>
              <a:gd name="connsiteX4163" fmla="*/ 2535004 w 5556537"/>
              <a:gd name="connsiteY4163" fmla="*/ 275511 h 4978400"/>
              <a:gd name="connsiteX4164" fmla="*/ 2532619 w 5556537"/>
              <a:gd name="connsiteY4164" fmla="*/ 277101 h 4978400"/>
              <a:gd name="connsiteX4165" fmla="*/ 2519915 w 5556537"/>
              <a:gd name="connsiteY4165" fmla="*/ 277101 h 4978400"/>
              <a:gd name="connsiteX4166" fmla="*/ 2508788 w 5556537"/>
              <a:gd name="connsiteY4166" fmla="*/ 277896 h 4978400"/>
              <a:gd name="connsiteX4167" fmla="*/ 2499263 w 5556537"/>
              <a:gd name="connsiteY4167" fmla="*/ 279486 h 4978400"/>
              <a:gd name="connsiteX4168" fmla="*/ 2489725 w 5556537"/>
              <a:gd name="connsiteY4168" fmla="*/ 281870 h 4978400"/>
              <a:gd name="connsiteX4169" fmla="*/ 2484969 w 5556537"/>
              <a:gd name="connsiteY4169" fmla="*/ 283460 h 4978400"/>
              <a:gd name="connsiteX4170" fmla="*/ 2480994 w 5556537"/>
              <a:gd name="connsiteY4170" fmla="*/ 285049 h 4978400"/>
              <a:gd name="connsiteX4171" fmla="*/ 2476225 w 5556537"/>
              <a:gd name="connsiteY4171" fmla="*/ 288229 h 4978400"/>
              <a:gd name="connsiteX4172" fmla="*/ 2473046 w 5556537"/>
              <a:gd name="connsiteY4172" fmla="*/ 290613 h 4978400"/>
              <a:gd name="connsiteX4173" fmla="*/ 2469880 w 5556537"/>
              <a:gd name="connsiteY4173" fmla="*/ 294574 h 4978400"/>
              <a:gd name="connsiteX4174" fmla="*/ 2466700 w 5556537"/>
              <a:gd name="connsiteY4174" fmla="*/ 298549 h 4978400"/>
              <a:gd name="connsiteX4175" fmla="*/ 2461931 w 5556537"/>
              <a:gd name="connsiteY4175" fmla="*/ 306497 h 4978400"/>
              <a:gd name="connsiteX4176" fmla="*/ 2457162 w 5556537"/>
              <a:gd name="connsiteY4176" fmla="*/ 315227 h 4978400"/>
              <a:gd name="connsiteX4177" fmla="*/ 2453201 w 5556537"/>
              <a:gd name="connsiteY4177" fmla="*/ 323970 h 4978400"/>
              <a:gd name="connsiteX4178" fmla="*/ 2451611 w 5556537"/>
              <a:gd name="connsiteY4178" fmla="*/ 328726 h 4978400"/>
              <a:gd name="connsiteX4179" fmla="*/ 2450817 w 5556537"/>
              <a:gd name="connsiteY4179" fmla="*/ 333495 h 4978400"/>
              <a:gd name="connsiteX4180" fmla="*/ 2450022 w 5556537"/>
              <a:gd name="connsiteY4180" fmla="*/ 343815 h 4978400"/>
              <a:gd name="connsiteX4181" fmla="*/ 2450022 w 5556537"/>
              <a:gd name="connsiteY4181" fmla="*/ 354148 h 4978400"/>
              <a:gd name="connsiteX4182" fmla="*/ 2450817 w 5556537"/>
              <a:gd name="connsiteY4182" fmla="*/ 364468 h 4978400"/>
              <a:gd name="connsiteX4183" fmla="*/ 2450817 w 5556537"/>
              <a:gd name="connsiteY4183" fmla="*/ 369237 h 4978400"/>
              <a:gd name="connsiteX4184" fmla="*/ 2450817 w 5556537"/>
              <a:gd name="connsiteY4184" fmla="*/ 374006 h 4978400"/>
              <a:gd name="connsiteX4185" fmla="*/ 2448432 w 5556537"/>
              <a:gd name="connsiteY4185" fmla="*/ 384326 h 4978400"/>
              <a:gd name="connsiteX4186" fmla="*/ 2445253 w 5556537"/>
              <a:gd name="connsiteY4186" fmla="*/ 404979 h 4978400"/>
              <a:gd name="connsiteX4187" fmla="*/ 2442073 w 5556537"/>
              <a:gd name="connsiteY4187" fmla="*/ 425631 h 4978400"/>
              <a:gd name="connsiteX4188" fmla="*/ 2441279 w 5556537"/>
              <a:gd name="connsiteY4188" fmla="*/ 446271 h 4978400"/>
              <a:gd name="connsiteX4189" fmla="*/ 2440484 w 5556537"/>
              <a:gd name="connsiteY4189" fmla="*/ 451040 h 4978400"/>
              <a:gd name="connsiteX4190" fmla="*/ 2439689 w 5556537"/>
              <a:gd name="connsiteY4190" fmla="*/ 455809 h 4978400"/>
              <a:gd name="connsiteX4191" fmla="*/ 2438894 w 5556537"/>
              <a:gd name="connsiteY4191" fmla="*/ 460578 h 4978400"/>
              <a:gd name="connsiteX4192" fmla="*/ 2436523 w 5556537"/>
              <a:gd name="connsiteY4192" fmla="*/ 464539 h 4978400"/>
              <a:gd name="connsiteX4193" fmla="*/ 2433343 w 5556537"/>
              <a:gd name="connsiteY4193" fmla="*/ 469308 h 4978400"/>
              <a:gd name="connsiteX4194" fmla="*/ 2430959 w 5556537"/>
              <a:gd name="connsiteY4194" fmla="*/ 474077 h 4978400"/>
              <a:gd name="connsiteX4195" fmla="*/ 2423805 w 5556537"/>
              <a:gd name="connsiteY4195" fmla="*/ 490756 h 4978400"/>
              <a:gd name="connsiteX4196" fmla="*/ 2419049 w 5556537"/>
              <a:gd name="connsiteY4196" fmla="*/ 507434 h 4978400"/>
              <a:gd name="connsiteX4197" fmla="*/ 2415075 w 5556537"/>
              <a:gd name="connsiteY4197" fmla="*/ 524113 h 4978400"/>
              <a:gd name="connsiteX4198" fmla="*/ 2412690 w 5556537"/>
              <a:gd name="connsiteY4198" fmla="*/ 541586 h 4978400"/>
              <a:gd name="connsiteX4199" fmla="*/ 2410306 w 5556537"/>
              <a:gd name="connsiteY4199" fmla="*/ 560649 h 4978400"/>
              <a:gd name="connsiteX4200" fmla="*/ 2407921 w 5556537"/>
              <a:gd name="connsiteY4200" fmla="*/ 570174 h 4978400"/>
              <a:gd name="connsiteX4201" fmla="*/ 2405537 w 5556537"/>
              <a:gd name="connsiteY4201" fmla="*/ 579699 h 4978400"/>
              <a:gd name="connsiteX4202" fmla="*/ 2402371 w 5556537"/>
              <a:gd name="connsiteY4202" fmla="*/ 588443 h 4978400"/>
              <a:gd name="connsiteX4203" fmla="*/ 2400781 w 5556537"/>
              <a:gd name="connsiteY4203" fmla="*/ 593212 h 4978400"/>
              <a:gd name="connsiteX4204" fmla="*/ 2399986 w 5556537"/>
              <a:gd name="connsiteY4204" fmla="*/ 595596 h 4978400"/>
              <a:gd name="connsiteX4205" fmla="*/ 2398396 w 5556537"/>
              <a:gd name="connsiteY4205" fmla="*/ 597968 h 4978400"/>
              <a:gd name="connsiteX4206" fmla="*/ 2397602 w 5556537"/>
              <a:gd name="connsiteY4206" fmla="*/ 598763 h 4978400"/>
              <a:gd name="connsiteX4207" fmla="*/ 2391243 w 5556537"/>
              <a:gd name="connsiteY4207" fmla="*/ 598763 h 4978400"/>
              <a:gd name="connsiteX4208" fmla="*/ 2386474 w 5556537"/>
              <a:gd name="connsiteY4208" fmla="*/ 600352 h 4978400"/>
              <a:gd name="connsiteX4209" fmla="*/ 2382513 w 5556537"/>
              <a:gd name="connsiteY4209" fmla="*/ 602737 h 4978400"/>
              <a:gd name="connsiteX4210" fmla="*/ 2375359 w 5556537"/>
              <a:gd name="connsiteY4210" fmla="*/ 609890 h 4978400"/>
              <a:gd name="connsiteX4211" fmla="*/ 2369000 w 5556537"/>
              <a:gd name="connsiteY4211" fmla="*/ 617031 h 4978400"/>
              <a:gd name="connsiteX4212" fmla="*/ 2363450 w 5556537"/>
              <a:gd name="connsiteY4212" fmla="*/ 624184 h 4978400"/>
              <a:gd name="connsiteX4213" fmla="*/ 2357091 w 5556537"/>
              <a:gd name="connsiteY4213" fmla="*/ 632120 h 4978400"/>
              <a:gd name="connsiteX4214" fmla="*/ 2349950 w 5556537"/>
              <a:gd name="connsiteY4214" fmla="*/ 636889 h 4978400"/>
              <a:gd name="connsiteX4215" fmla="*/ 2347566 w 5556537"/>
              <a:gd name="connsiteY4215" fmla="*/ 639273 h 4978400"/>
              <a:gd name="connsiteX4216" fmla="*/ 2346771 w 5556537"/>
              <a:gd name="connsiteY4216" fmla="*/ 640863 h 4978400"/>
              <a:gd name="connsiteX4217" fmla="*/ 2345976 w 5556537"/>
              <a:gd name="connsiteY4217" fmla="*/ 642453 h 4978400"/>
              <a:gd name="connsiteX4218" fmla="*/ 2346771 w 5556537"/>
              <a:gd name="connsiteY4218" fmla="*/ 645632 h 4978400"/>
              <a:gd name="connsiteX4219" fmla="*/ 2349156 w 5556537"/>
              <a:gd name="connsiteY4219" fmla="*/ 647209 h 4978400"/>
              <a:gd name="connsiteX4220" fmla="*/ 2351527 w 5556537"/>
              <a:gd name="connsiteY4220" fmla="*/ 648003 h 4978400"/>
              <a:gd name="connsiteX4221" fmla="*/ 2353912 w 5556537"/>
              <a:gd name="connsiteY4221" fmla="*/ 648003 h 4978400"/>
              <a:gd name="connsiteX4222" fmla="*/ 2360270 w 5556537"/>
              <a:gd name="connsiteY4222" fmla="*/ 646427 h 4978400"/>
              <a:gd name="connsiteX4223" fmla="*/ 2365834 w 5556537"/>
              <a:gd name="connsiteY4223" fmla="*/ 644042 h 4978400"/>
              <a:gd name="connsiteX4224" fmla="*/ 2369000 w 5556537"/>
              <a:gd name="connsiteY4224" fmla="*/ 641658 h 4978400"/>
              <a:gd name="connsiteX4225" fmla="*/ 2372180 w 5556537"/>
              <a:gd name="connsiteY4225" fmla="*/ 639273 h 4978400"/>
              <a:gd name="connsiteX4226" fmla="*/ 2374564 w 5556537"/>
              <a:gd name="connsiteY4226" fmla="*/ 636889 h 4978400"/>
              <a:gd name="connsiteX4227" fmla="*/ 2376154 w 5556537"/>
              <a:gd name="connsiteY4227" fmla="*/ 635299 h 4978400"/>
              <a:gd name="connsiteX4228" fmla="*/ 2377744 w 5556537"/>
              <a:gd name="connsiteY4228" fmla="*/ 634504 h 4978400"/>
              <a:gd name="connsiteX4229" fmla="*/ 2376154 w 5556537"/>
              <a:gd name="connsiteY4229" fmla="*/ 638478 h 4978400"/>
              <a:gd name="connsiteX4230" fmla="*/ 2375359 w 5556537"/>
              <a:gd name="connsiteY4230" fmla="*/ 641658 h 4978400"/>
              <a:gd name="connsiteX4231" fmla="*/ 2371385 w 5556537"/>
              <a:gd name="connsiteY4231" fmla="*/ 648003 h 4978400"/>
              <a:gd name="connsiteX4232" fmla="*/ 2362655 w 5556537"/>
              <a:gd name="connsiteY4232" fmla="*/ 663887 h 4978400"/>
              <a:gd name="connsiteX4233" fmla="*/ 2358681 w 5556537"/>
              <a:gd name="connsiteY4233" fmla="*/ 671041 h 4978400"/>
              <a:gd name="connsiteX4234" fmla="*/ 2357091 w 5556537"/>
              <a:gd name="connsiteY4234" fmla="*/ 674220 h 4978400"/>
              <a:gd name="connsiteX4235" fmla="*/ 2357091 w 5556537"/>
              <a:gd name="connsiteY4235" fmla="*/ 676604 h 4978400"/>
              <a:gd name="connsiteX4236" fmla="*/ 2357886 w 5556537"/>
              <a:gd name="connsiteY4236" fmla="*/ 678194 h 4978400"/>
              <a:gd name="connsiteX4237" fmla="*/ 2359475 w 5556537"/>
              <a:gd name="connsiteY4237" fmla="*/ 680566 h 4978400"/>
              <a:gd name="connsiteX4238" fmla="*/ 2361065 w 5556537"/>
              <a:gd name="connsiteY4238" fmla="*/ 682155 h 4978400"/>
              <a:gd name="connsiteX4239" fmla="*/ 2363450 w 5556537"/>
              <a:gd name="connsiteY4239" fmla="*/ 681360 h 4978400"/>
              <a:gd name="connsiteX4240" fmla="*/ 2365834 w 5556537"/>
              <a:gd name="connsiteY4240" fmla="*/ 680566 h 4978400"/>
              <a:gd name="connsiteX4241" fmla="*/ 2369795 w 5556537"/>
              <a:gd name="connsiteY4241" fmla="*/ 676604 h 4978400"/>
              <a:gd name="connsiteX4242" fmla="*/ 2372975 w 5556537"/>
              <a:gd name="connsiteY4242" fmla="*/ 672630 h 4978400"/>
              <a:gd name="connsiteX4243" fmla="*/ 2379333 w 5556537"/>
              <a:gd name="connsiteY4243" fmla="*/ 663105 h 4978400"/>
              <a:gd name="connsiteX4244" fmla="*/ 2382513 w 5556537"/>
              <a:gd name="connsiteY4244" fmla="*/ 658336 h 4978400"/>
              <a:gd name="connsiteX4245" fmla="*/ 2385679 w 5556537"/>
              <a:gd name="connsiteY4245" fmla="*/ 655157 h 4978400"/>
              <a:gd name="connsiteX4246" fmla="*/ 2384897 w 5556537"/>
              <a:gd name="connsiteY4246" fmla="*/ 659131 h 4978400"/>
              <a:gd name="connsiteX4247" fmla="*/ 2384102 w 5556537"/>
              <a:gd name="connsiteY4247" fmla="*/ 663887 h 4978400"/>
              <a:gd name="connsiteX4248" fmla="*/ 2380128 w 5556537"/>
              <a:gd name="connsiteY4248" fmla="*/ 673425 h 4978400"/>
              <a:gd name="connsiteX4249" fmla="*/ 2376949 w 5556537"/>
              <a:gd name="connsiteY4249" fmla="*/ 682155 h 4978400"/>
              <a:gd name="connsiteX4250" fmla="*/ 2375359 w 5556537"/>
              <a:gd name="connsiteY4250" fmla="*/ 686924 h 4978400"/>
              <a:gd name="connsiteX4251" fmla="*/ 2375359 w 5556537"/>
              <a:gd name="connsiteY4251" fmla="*/ 691693 h 4978400"/>
              <a:gd name="connsiteX4252" fmla="*/ 2376949 w 5556537"/>
              <a:gd name="connsiteY4252" fmla="*/ 694078 h 4978400"/>
              <a:gd name="connsiteX4253" fmla="*/ 2378539 w 5556537"/>
              <a:gd name="connsiteY4253" fmla="*/ 695668 h 4978400"/>
              <a:gd name="connsiteX4254" fmla="*/ 2380923 w 5556537"/>
              <a:gd name="connsiteY4254" fmla="*/ 696462 h 4978400"/>
              <a:gd name="connsiteX4255" fmla="*/ 2383308 w 5556537"/>
              <a:gd name="connsiteY4255" fmla="*/ 695668 h 4978400"/>
              <a:gd name="connsiteX4256" fmla="*/ 2385679 w 5556537"/>
              <a:gd name="connsiteY4256" fmla="*/ 694078 h 4978400"/>
              <a:gd name="connsiteX4257" fmla="*/ 2387269 w 5556537"/>
              <a:gd name="connsiteY4257" fmla="*/ 690899 h 4978400"/>
              <a:gd name="connsiteX4258" fmla="*/ 2389653 w 5556537"/>
              <a:gd name="connsiteY4258" fmla="*/ 686130 h 4978400"/>
              <a:gd name="connsiteX4259" fmla="*/ 2394422 w 5556537"/>
              <a:gd name="connsiteY4259" fmla="*/ 674220 h 4978400"/>
              <a:gd name="connsiteX4260" fmla="*/ 2399191 w 5556537"/>
              <a:gd name="connsiteY4260" fmla="*/ 661516 h 4978400"/>
              <a:gd name="connsiteX4261" fmla="*/ 2398396 w 5556537"/>
              <a:gd name="connsiteY4261" fmla="*/ 672630 h 4978400"/>
              <a:gd name="connsiteX4262" fmla="*/ 2397602 w 5556537"/>
              <a:gd name="connsiteY4262" fmla="*/ 682950 h 4978400"/>
              <a:gd name="connsiteX4263" fmla="*/ 2397602 w 5556537"/>
              <a:gd name="connsiteY4263" fmla="*/ 688514 h 4978400"/>
              <a:gd name="connsiteX4264" fmla="*/ 2398396 w 5556537"/>
              <a:gd name="connsiteY4264" fmla="*/ 691693 h 4978400"/>
              <a:gd name="connsiteX4265" fmla="*/ 2399986 w 5556537"/>
              <a:gd name="connsiteY4265" fmla="*/ 694078 h 4978400"/>
              <a:gd name="connsiteX4266" fmla="*/ 2401576 w 5556537"/>
              <a:gd name="connsiteY4266" fmla="*/ 694873 h 4978400"/>
              <a:gd name="connsiteX4267" fmla="*/ 2403947 w 5556537"/>
              <a:gd name="connsiteY4267" fmla="*/ 694873 h 4978400"/>
              <a:gd name="connsiteX4268" fmla="*/ 2406332 w 5556537"/>
              <a:gd name="connsiteY4268" fmla="*/ 694078 h 4978400"/>
              <a:gd name="connsiteX4269" fmla="*/ 2407921 w 5556537"/>
              <a:gd name="connsiteY4269" fmla="*/ 692488 h 4978400"/>
              <a:gd name="connsiteX4270" fmla="*/ 2408716 w 5556537"/>
              <a:gd name="connsiteY4270" fmla="*/ 688514 h 4978400"/>
              <a:gd name="connsiteX4271" fmla="*/ 2409511 w 5556537"/>
              <a:gd name="connsiteY4271" fmla="*/ 685335 h 4978400"/>
              <a:gd name="connsiteX4272" fmla="*/ 2410306 w 5556537"/>
              <a:gd name="connsiteY4272" fmla="*/ 677399 h 4978400"/>
              <a:gd name="connsiteX4273" fmla="*/ 2411101 w 5556537"/>
              <a:gd name="connsiteY4273" fmla="*/ 666272 h 4978400"/>
              <a:gd name="connsiteX4274" fmla="*/ 2411896 w 5556537"/>
              <a:gd name="connsiteY4274" fmla="*/ 662310 h 4978400"/>
              <a:gd name="connsiteX4275" fmla="*/ 2411896 w 5556537"/>
              <a:gd name="connsiteY4275" fmla="*/ 660721 h 4978400"/>
              <a:gd name="connsiteX4276" fmla="*/ 2413485 w 5556537"/>
              <a:gd name="connsiteY4276" fmla="*/ 659131 h 4978400"/>
              <a:gd name="connsiteX4277" fmla="*/ 2414280 w 5556537"/>
              <a:gd name="connsiteY4277" fmla="*/ 661516 h 4978400"/>
              <a:gd name="connsiteX4278" fmla="*/ 2414280 w 5556537"/>
              <a:gd name="connsiteY4278" fmla="*/ 663887 h 4978400"/>
              <a:gd name="connsiteX4279" fmla="*/ 2413485 w 5556537"/>
              <a:gd name="connsiteY4279" fmla="*/ 669451 h 4978400"/>
              <a:gd name="connsiteX4280" fmla="*/ 2412690 w 5556537"/>
              <a:gd name="connsiteY4280" fmla="*/ 675810 h 4978400"/>
              <a:gd name="connsiteX4281" fmla="*/ 2412690 w 5556537"/>
              <a:gd name="connsiteY4281" fmla="*/ 681360 h 4978400"/>
              <a:gd name="connsiteX4282" fmla="*/ 2413485 w 5556537"/>
              <a:gd name="connsiteY4282" fmla="*/ 684540 h 4978400"/>
              <a:gd name="connsiteX4283" fmla="*/ 2415870 w 5556537"/>
              <a:gd name="connsiteY4283" fmla="*/ 686924 h 4978400"/>
              <a:gd name="connsiteX4284" fmla="*/ 2416665 w 5556537"/>
              <a:gd name="connsiteY4284" fmla="*/ 687719 h 4978400"/>
              <a:gd name="connsiteX4285" fmla="*/ 2419049 w 5556537"/>
              <a:gd name="connsiteY4285" fmla="*/ 687719 h 4978400"/>
              <a:gd name="connsiteX4286" fmla="*/ 2420626 w 5556537"/>
              <a:gd name="connsiteY4286" fmla="*/ 686924 h 4978400"/>
              <a:gd name="connsiteX4287" fmla="*/ 2422216 w 5556537"/>
              <a:gd name="connsiteY4287" fmla="*/ 684540 h 4978400"/>
              <a:gd name="connsiteX4288" fmla="*/ 2423010 w 5556537"/>
              <a:gd name="connsiteY4288" fmla="*/ 682155 h 4978400"/>
              <a:gd name="connsiteX4289" fmla="*/ 2424600 w 5556537"/>
              <a:gd name="connsiteY4289" fmla="*/ 677399 h 4978400"/>
              <a:gd name="connsiteX4290" fmla="*/ 2424600 w 5556537"/>
              <a:gd name="connsiteY4290" fmla="*/ 666272 h 4978400"/>
              <a:gd name="connsiteX4291" fmla="*/ 2426190 w 5556537"/>
              <a:gd name="connsiteY4291" fmla="*/ 651183 h 4978400"/>
              <a:gd name="connsiteX4292" fmla="*/ 2426985 w 5556537"/>
              <a:gd name="connsiteY4292" fmla="*/ 648003 h 4978400"/>
              <a:gd name="connsiteX4293" fmla="*/ 2428574 w 5556537"/>
              <a:gd name="connsiteY4293" fmla="*/ 644837 h 4978400"/>
              <a:gd name="connsiteX4294" fmla="*/ 2432548 w 5556537"/>
              <a:gd name="connsiteY4294" fmla="*/ 632915 h 4978400"/>
              <a:gd name="connsiteX4295" fmla="*/ 2434138 w 5556537"/>
              <a:gd name="connsiteY4295" fmla="*/ 626569 h 4978400"/>
              <a:gd name="connsiteX4296" fmla="*/ 2434933 w 5556537"/>
              <a:gd name="connsiteY4296" fmla="*/ 620210 h 4978400"/>
              <a:gd name="connsiteX4297" fmla="*/ 2434138 w 5556537"/>
              <a:gd name="connsiteY4297" fmla="*/ 616236 h 4978400"/>
              <a:gd name="connsiteX4298" fmla="*/ 2433343 w 5556537"/>
              <a:gd name="connsiteY4298" fmla="*/ 613057 h 4978400"/>
              <a:gd name="connsiteX4299" fmla="*/ 2434138 w 5556537"/>
              <a:gd name="connsiteY4299" fmla="*/ 609890 h 4978400"/>
              <a:gd name="connsiteX4300" fmla="*/ 2435728 w 5556537"/>
              <a:gd name="connsiteY4300" fmla="*/ 607506 h 4978400"/>
              <a:gd name="connsiteX4301" fmla="*/ 2442073 w 5556537"/>
              <a:gd name="connsiteY4301" fmla="*/ 592417 h 4978400"/>
              <a:gd name="connsiteX4302" fmla="*/ 2449227 w 5556537"/>
              <a:gd name="connsiteY4302" fmla="*/ 578123 h 4978400"/>
              <a:gd name="connsiteX4303" fmla="*/ 2466700 w 5556537"/>
              <a:gd name="connsiteY4303" fmla="*/ 543971 h 4978400"/>
              <a:gd name="connsiteX4304" fmla="*/ 2474636 w 5556537"/>
              <a:gd name="connsiteY4304" fmla="*/ 526498 h 4978400"/>
              <a:gd name="connsiteX4305" fmla="*/ 2480994 w 5556537"/>
              <a:gd name="connsiteY4305" fmla="*/ 509024 h 4978400"/>
              <a:gd name="connsiteX4306" fmla="*/ 2484174 w 5556537"/>
              <a:gd name="connsiteY4306" fmla="*/ 498691 h 4978400"/>
              <a:gd name="connsiteX4307" fmla="*/ 2485763 w 5556537"/>
              <a:gd name="connsiteY4307" fmla="*/ 489166 h 4978400"/>
              <a:gd name="connsiteX4308" fmla="*/ 2490519 w 5556537"/>
              <a:gd name="connsiteY4308" fmla="*/ 469308 h 4978400"/>
              <a:gd name="connsiteX4309" fmla="*/ 2496083 w 5556537"/>
              <a:gd name="connsiteY4309" fmla="*/ 451835 h 4978400"/>
              <a:gd name="connsiteX4310" fmla="*/ 2502442 w 5556537"/>
              <a:gd name="connsiteY4310" fmla="*/ 434362 h 4978400"/>
              <a:gd name="connsiteX4311" fmla="*/ 2507198 w 5556537"/>
              <a:gd name="connsiteY4311" fmla="*/ 453425 h 4978400"/>
              <a:gd name="connsiteX4312" fmla="*/ 2509582 w 5556537"/>
              <a:gd name="connsiteY4312" fmla="*/ 460578 h 4978400"/>
              <a:gd name="connsiteX4313" fmla="*/ 2511172 w 5556537"/>
              <a:gd name="connsiteY4313" fmla="*/ 468513 h 4978400"/>
              <a:gd name="connsiteX4314" fmla="*/ 2511172 w 5556537"/>
              <a:gd name="connsiteY4314" fmla="*/ 477257 h 4978400"/>
              <a:gd name="connsiteX4315" fmla="*/ 2511172 w 5556537"/>
              <a:gd name="connsiteY4315" fmla="*/ 485987 h 4978400"/>
              <a:gd name="connsiteX4316" fmla="*/ 2510377 w 5556537"/>
              <a:gd name="connsiteY4316" fmla="*/ 512985 h 4978400"/>
              <a:gd name="connsiteX4317" fmla="*/ 2510377 w 5556537"/>
              <a:gd name="connsiteY4317" fmla="*/ 520139 h 4978400"/>
              <a:gd name="connsiteX4318" fmla="*/ 2510377 w 5556537"/>
              <a:gd name="connsiteY4318" fmla="*/ 528087 h 4978400"/>
              <a:gd name="connsiteX4319" fmla="*/ 2511172 w 5556537"/>
              <a:gd name="connsiteY4319" fmla="*/ 531254 h 4978400"/>
              <a:gd name="connsiteX4320" fmla="*/ 2512762 w 5556537"/>
              <a:gd name="connsiteY4320" fmla="*/ 534433 h 4978400"/>
              <a:gd name="connsiteX4321" fmla="*/ 2512762 w 5556537"/>
              <a:gd name="connsiteY4321" fmla="*/ 537612 h 4978400"/>
              <a:gd name="connsiteX4322" fmla="*/ 2512762 w 5556537"/>
              <a:gd name="connsiteY4322" fmla="*/ 540792 h 4978400"/>
              <a:gd name="connsiteX4323" fmla="*/ 2511172 w 5556537"/>
              <a:gd name="connsiteY4323" fmla="*/ 547932 h 4978400"/>
              <a:gd name="connsiteX4324" fmla="*/ 2506403 w 5556537"/>
              <a:gd name="connsiteY4324" fmla="*/ 574943 h 4978400"/>
              <a:gd name="connsiteX4325" fmla="*/ 2504826 w 5556537"/>
              <a:gd name="connsiteY4325" fmla="*/ 588443 h 4978400"/>
              <a:gd name="connsiteX4326" fmla="*/ 2504032 w 5556537"/>
              <a:gd name="connsiteY4326" fmla="*/ 601942 h 4978400"/>
              <a:gd name="connsiteX4327" fmla="*/ 2503237 w 5556537"/>
              <a:gd name="connsiteY4327" fmla="*/ 629748 h 4978400"/>
              <a:gd name="connsiteX4328" fmla="*/ 2504032 w 5556537"/>
              <a:gd name="connsiteY4328" fmla="*/ 657541 h 4978400"/>
              <a:gd name="connsiteX4329" fmla="*/ 2505608 w 5556537"/>
              <a:gd name="connsiteY4329" fmla="*/ 684540 h 4978400"/>
              <a:gd name="connsiteX4330" fmla="*/ 2507993 w 5556537"/>
              <a:gd name="connsiteY4330" fmla="*/ 712346 h 4978400"/>
              <a:gd name="connsiteX4331" fmla="*/ 2511967 w 5556537"/>
              <a:gd name="connsiteY4331" fmla="*/ 739345 h 4978400"/>
              <a:gd name="connsiteX4332" fmla="*/ 2516736 w 5556537"/>
              <a:gd name="connsiteY4332" fmla="*/ 765548 h 4978400"/>
              <a:gd name="connsiteX4333" fmla="*/ 2523081 w 5556537"/>
              <a:gd name="connsiteY4333" fmla="*/ 792560 h 4978400"/>
              <a:gd name="connsiteX4334" fmla="*/ 2529440 w 5556537"/>
              <a:gd name="connsiteY4334" fmla="*/ 814802 h 4978400"/>
              <a:gd name="connsiteX4335" fmla="*/ 2531825 w 5556537"/>
              <a:gd name="connsiteY4335" fmla="*/ 826711 h 4978400"/>
              <a:gd name="connsiteX4336" fmla="*/ 2532619 w 5556537"/>
              <a:gd name="connsiteY4336" fmla="*/ 838621 h 4978400"/>
              <a:gd name="connsiteX4337" fmla="*/ 2531825 w 5556537"/>
              <a:gd name="connsiteY4337" fmla="*/ 848159 h 4978400"/>
              <a:gd name="connsiteX4338" fmla="*/ 2531030 w 5556537"/>
              <a:gd name="connsiteY4338" fmla="*/ 858479 h 4978400"/>
              <a:gd name="connsiteX4339" fmla="*/ 2526261 w 5556537"/>
              <a:gd name="connsiteY4339" fmla="*/ 877542 h 4978400"/>
              <a:gd name="connsiteX4340" fmla="*/ 2523876 w 5556537"/>
              <a:gd name="connsiteY4340" fmla="*/ 891041 h 4978400"/>
              <a:gd name="connsiteX4341" fmla="*/ 2522287 w 5556537"/>
              <a:gd name="connsiteY4341" fmla="*/ 904540 h 4978400"/>
              <a:gd name="connsiteX4342" fmla="*/ 2521505 w 5556537"/>
              <a:gd name="connsiteY4342" fmla="*/ 918040 h 4978400"/>
              <a:gd name="connsiteX4343" fmla="*/ 2522287 w 5556537"/>
              <a:gd name="connsiteY4343" fmla="*/ 931552 h 4978400"/>
              <a:gd name="connsiteX4344" fmla="*/ 2524671 w 5556537"/>
              <a:gd name="connsiteY4344" fmla="*/ 945051 h 4978400"/>
              <a:gd name="connsiteX4345" fmla="*/ 2527056 w 5556537"/>
              <a:gd name="connsiteY4345" fmla="*/ 957755 h 4978400"/>
              <a:gd name="connsiteX4346" fmla="*/ 2535004 w 5556537"/>
              <a:gd name="connsiteY4346" fmla="*/ 983177 h 4978400"/>
              <a:gd name="connsiteX4347" fmla="*/ 2549298 w 5556537"/>
              <a:gd name="connsiteY4347" fmla="*/ 1031623 h 4978400"/>
              <a:gd name="connsiteX4348" fmla="*/ 2554862 w 5556537"/>
              <a:gd name="connsiteY4348" fmla="*/ 1050686 h 4978400"/>
              <a:gd name="connsiteX4349" fmla="*/ 2560413 w 5556537"/>
              <a:gd name="connsiteY4349" fmla="*/ 1069736 h 4978400"/>
              <a:gd name="connsiteX4350" fmla="*/ 2562002 w 5556537"/>
              <a:gd name="connsiteY4350" fmla="*/ 1076095 h 4978400"/>
              <a:gd name="connsiteX4351" fmla="*/ 2562797 w 5556537"/>
              <a:gd name="connsiteY4351" fmla="*/ 1080069 h 4978400"/>
              <a:gd name="connsiteX4352" fmla="*/ 2562797 w 5556537"/>
              <a:gd name="connsiteY4352" fmla="*/ 1083248 h 4978400"/>
              <a:gd name="connsiteX4353" fmla="*/ 2561208 w 5556537"/>
              <a:gd name="connsiteY4353" fmla="*/ 1088799 h 4978400"/>
              <a:gd name="connsiteX4354" fmla="*/ 2558823 w 5556537"/>
              <a:gd name="connsiteY4354" fmla="*/ 1094363 h 4978400"/>
              <a:gd name="connsiteX4355" fmla="*/ 2552477 w 5556537"/>
              <a:gd name="connsiteY4355" fmla="*/ 1103888 h 4978400"/>
              <a:gd name="connsiteX4356" fmla="*/ 2546913 w 5556537"/>
              <a:gd name="connsiteY4356" fmla="*/ 1113426 h 4978400"/>
              <a:gd name="connsiteX4357" fmla="*/ 2542939 w 5556537"/>
              <a:gd name="connsiteY4357" fmla="*/ 1117400 h 4978400"/>
              <a:gd name="connsiteX4358" fmla="*/ 2538978 w 5556537"/>
              <a:gd name="connsiteY4358" fmla="*/ 1120567 h 4978400"/>
              <a:gd name="connsiteX4359" fmla="*/ 2535799 w 5556537"/>
              <a:gd name="connsiteY4359" fmla="*/ 1122951 h 4978400"/>
              <a:gd name="connsiteX4360" fmla="*/ 2533414 w 5556537"/>
              <a:gd name="connsiteY4360" fmla="*/ 1125336 h 4978400"/>
              <a:gd name="connsiteX4361" fmla="*/ 2533414 w 5556537"/>
              <a:gd name="connsiteY4361" fmla="*/ 1127720 h 4978400"/>
              <a:gd name="connsiteX4362" fmla="*/ 2534209 w 5556537"/>
              <a:gd name="connsiteY4362" fmla="*/ 1130105 h 4978400"/>
              <a:gd name="connsiteX4363" fmla="*/ 2535799 w 5556537"/>
              <a:gd name="connsiteY4363" fmla="*/ 1131694 h 4978400"/>
              <a:gd name="connsiteX4364" fmla="*/ 2538183 w 5556537"/>
              <a:gd name="connsiteY4364" fmla="*/ 1133284 h 4978400"/>
              <a:gd name="connsiteX4365" fmla="*/ 2542939 w 5556537"/>
              <a:gd name="connsiteY4365" fmla="*/ 1134874 h 4978400"/>
              <a:gd name="connsiteX4366" fmla="*/ 2547708 w 5556537"/>
              <a:gd name="connsiteY4366" fmla="*/ 1135669 h 4978400"/>
              <a:gd name="connsiteX4367" fmla="*/ 2554862 w 5556537"/>
              <a:gd name="connsiteY4367" fmla="*/ 1137245 h 4978400"/>
              <a:gd name="connsiteX4368" fmla="*/ 2562002 w 5556537"/>
              <a:gd name="connsiteY4368" fmla="*/ 1138040 h 4978400"/>
              <a:gd name="connsiteX4369" fmla="*/ 2567566 w 5556537"/>
              <a:gd name="connsiteY4369" fmla="*/ 1138040 h 4978400"/>
              <a:gd name="connsiteX4370" fmla="*/ 2573130 w 5556537"/>
              <a:gd name="connsiteY4370" fmla="*/ 1137245 h 4978400"/>
              <a:gd name="connsiteX4371" fmla="*/ 2574707 w 5556537"/>
              <a:gd name="connsiteY4371" fmla="*/ 1137245 h 4978400"/>
              <a:gd name="connsiteX4372" fmla="*/ 2576296 w 5556537"/>
              <a:gd name="connsiteY4372" fmla="*/ 1139630 h 4978400"/>
              <a:gd name="connsiteX4373" fmla="*/ 2579476 w 5556537"/>
              <a:gd name="connsiteY4373" fmla="*/ 1141219 h 4978400"/>
              <a:gd name="connsiteX4374" fmla="*/ 2582655 w 5556537"/>
              <a:gd name="connsiteY4374" fmla="*/ 1142014 h 4978400"/>
              <a:gd name="connsiteX4375" fmla="*/ 2588219 w 5556537"/>
              <a:gd name="connsiteY4375" fmla="*/ 1142809 h 4978400"/>
              <a:gd name="connsiteX4376" fmla="*/ 2592975 w 5556537"/>
              <a:gd name="connsiteY4376" fmla="*/ 1141219 h 4978400"/>
              <a:gd name="connsiteX4377" fmla="*/ 2595359 w 5556537"/>
              <a:gd name="connsiteY4377" fmla="*/ 1140425 h 4978400"/>
              <a:gd name="connsiteX4378" fmla="*/ 2597744 w 5556537"/>
              <a:gd name="connsiteY4378" fmla="*/ 1138835 h 4978400"/>
              <a:gd name="connsiteX4379" fmla="*/ 2599334 w 5556537"/>
              <a:gd name="connsiteY4379" fmla="*/ 1136463 h 4978400"/>
              <a:gd name="connsiteX4380" fmla="*/ 2600129 w 5556537"/>
              <a:gd name="connsiteY4380" fmla="*/ 1134079 h 4978400"/>
              <a:gd name="connsiteX4381" fmla="*/ 2602513 w 5556537"/>
              <a:gd name="connsiteY4381" fmla="*/ 1137245 h 4978400"/>
              <a:gd name="connsiteX4382" fmla="*/ 2604898 w 5556537"/>
              <a:gd name="connsiteY4382" fmla="*/ 1140425 h 4978400"/>
              <a:gd name="connsiteX4383" fmla="*/ 2608064 w 5556537"/>
              <a:gd name="connsiteY4383" fmla="*/ 1142014 h 4978400"/>
              <a:gd name="connsiteX4384" fmla="*/ 2612038 w 5556537"/>
              <a:gd name="connsiteY4384" fmla="*/ 1142809 h 4978400"/>
              <a:gd name="connsiteX4385" fmla="*/ 2616012 w 5556537"/>
              <a:gd name="connsiteY4385" fmla="*/ 1142809 h 4978400"/>
              <a:gd name="connsiteX4386" fmla="*/ 2620781 w 5556537"/>
              <a:gd name="connsiteY4386" fmla="*/ 1142014 h 4978400"/>
              <a:gd name="connsiteX4387" fmla="*/ 2623961 w 5556537"/>
              <a:gd name="connsiteY4387" fmla="*/ 1139630 h 4978400"/>
              <a:gd name="connsiteX4388" fmla="*/ 2625537 w 5556537"/>
              <a:gd name="connsiteY4388" fmla="*/ 1138040 h 4978400"/>
              <a:gd name="connsiteX4389" fmla="*/ 2626332 w 5556537"/>
              <a:gd name="connsiteY4389" fmla="*/ 1136463 h 4978400"/>
              <a:gd name="connsiteX4390" fmla="*/ 2628717 w 5556537"/>
              <a:gd name="connsiteY4390" fmla="*/ 1137245 h 4978400"/>
              <a:gd name="connsiteX4391" fmla="*/ 2631896 w 5556537"/>
              <a:gd name="connsiteY4391" fmla="*/ 1138040 h 4978400"/>
              <a:gd name="connsiteX4392" fmla="*/ 2637460 w 5556537"/>
              <a:gd name="connsiteY4392" fmla="*/ 1138040 h 4978400"/>
              <a:gd name="connsiteX4393" fmla="*/ 2643805 w 5556537"/>
              <a:gd name="connsiteY4393" fmla="*/ 1137245 h 4978400"/>
              <a:gd name="connsiteX4394" fmla="*/ 2649369 w 5556537"/>
              <a:gd name="connsiteY4394" fmla="*/ 1136463 h 4978400"/>
              <a:gd name="connsiteX4395" fmla="*/ 2660484 w 5556537"/>
              <a:gd name="connsiteY4395" fmla="*/ 1134079 h 4978400"/>
              <a:gd name="connsiteX4396" fmla="*/ 2662074 w 5556537"/>
              <a:gd name="connsiteY4396" fmla="*/ 1133284 h 4978400"/>
              <a:gd name="connsiteX4397" fmla="*/ 2664458 w 5556537"/>
              <a:gd name="connsiteY4397" fmla="*/ 1132489 h 4978400"/>
              <a:gd name="connsiteX4398" fmla="*/ 2666048 w 5556537"/>
              <a:gd name="connsiteY4398" fmla="*/ 1130900 h 4978400"/>
              <a:gd name="connsiteX4399" fmla="*/ 2667638 w 5556537"/>
              <a:gd name="connsiteY4399" fmla="*/ 1128515 h 4978400"/>
              <a:gd name="connsiteX4400" fmla="*/ 2667638 w 5556537"/>
              <a:gd name="connsiteY4400" fmla="*/ 1126131 h 4978400"/>
              <a:gd name="connsiteX4401" fmla="*/ 2666843 w 5556537"/>
              <a:gd name="connsiteY4401" fmla="*/ 1124541 h 4978400"/>
              <a:gd name="connsiteX4402" fmla="*/ 2663663 w 5556537"/>
              <a:gd name="connsiteY4402" fmla="*/ 1122156 h 4978400"/>
              <a:gd name="connsiteX4403" fmla="*/ 2657318 w 5556537"/>
              <a:gd name="connsiteY4403" fmla="*/ 1116606 h 4978400"/>
              <a:gd name="connsiteX4404" fmla="*/ 2653343 w 5556537"/>
              <a:gd name="connsiteY4404" fmla="*/ 1112631 h 4978400"/>
              <a:gd name="connsiteX4405" fmla="*/ 2650164 w 5556537"/>
              <a:gd name="connsiteY4405" fmla="*/ 1107068 h 4978400"/>
              <a:gd name="connsiteX4406" fmla="*/ 2643805 w 5556537"/>
              <a:gd name="connsiteY4406" fmla="*/ 1096748 h 4978400"/>
              <a:gd name="connsiteX4407" fmla="*/ 2639844 w 5556537"/>
              <a:gd name="connsiteY4407" fmla="*/ 1088004 h 4978400"/>
              <a:gd name="connsiteX4408" fmla="*/ 2638255 w 5556537"/>
              <a:gd name="connsiteY4408" fmla="*/ 1083248 h 4978400"/>
              <a:gd name="connsiteX4409" fmla="*/ 2638255 w 5556537"/>
              <a:gd name="connsiteY4409" fmla="*/ 1078479 h 4978400"/>
              <a:gd name="connsiteX4410" fmla="*/ 2639844 w 5556537"/>
              <a:gd name="connsiteY4410" fmla="*/ 1070531 h 4978400"/>
              <a:gd name="connsiteX4411" fmla="*/ 2642216 w 5556537"/>
              <a:gd name="connsiteY4411" fmla="*/ 1062596 h 4978400"/>
              <a:gd name="connsiteX4412" fmla="*/ 2651754 w 5556537"/>
              <a:gd name="connsiteY4412" fmla="*/ 1030033 h 4978400"/>
              <a:gd name="connsiteX4413" fmla="*/ 2666048 w 5556537"/>
              <a:gd name="connsiteY4413" fmla="*/ 982382 h 4978400"/>
              <a:gd name="connsiteX4414" fmla="*/ 2673201 w 5556537"/>
              <a:gd name="connsiteY4414" fmla="*/ 956961 h 4978400"/>
              <a:gd name="connsiteX4415" fmla="*/ 2676368 w 5556537"/>
              <a:gd name="connsiteY4415" fmla="*/ 944256 h 4978400"/>
              <a:gd name="connsiteX4416" fmla="*/ 2678752 w 5556537"/>
              <a:gd name="connsiteY4416" fmla="*/ 930757 h 4978400"/>
              <a:gd name="connsiteX4417" fmla="*/ 2679547 w 5556537"/>
              <a:gd name="connsiteY4417" fmla="*/ 918040 h 4978400"/>
              <a:gd name="connsiteX4418" fmla="*/ 2678752 w 5556537"/>
              <a:gd name="connsiteY4418" fmla="*/ 904540 h 4978400"/>
              <a:gd name="connsiteX4419" fmla="*/ 2677163 w 5556537"/>
              <a:gd name="connsiteY4419" fmla="*/ 891836 h 4978400"/>
              <a:gd name="connsiteX4420" fmla="*/ 2673996 w 5556537"/>
              <a:gd name="connsiteY4420" fmla="*/ 879132 h 4978400"/>
              <a:gd name="connsiteX4421" fmla="*/ 2670022 w 5556537"/>
              <a:gd name="connsiteY4421" fmla="*/ 858479 h 4978400"/>
              <a:gd name="connsiteX4422" fmla="*/ 2668432 w 5556537"/>
              <a:gd name="connsiteY4422" fmla="*/ 848954 h 4978400"/>
              <a:gd name="connsiteX4423" fmla="*/ 2668432 w 5556537"/>
              <a:gd name="connsiteY4423" fmla="*/ 838621 h 4978400"/>
              <a:gd name="connsiteX4424" fmla="*/ 2669227 w 5556537"/>
              <a:gd name="connsiteY4424" fmla="*/ 827506 h 4978400"/>
              <a:gd name="connsiteX4425" fmla="*/ 2670817 w 5556537"/>
              <a:gd name="connsiteY4425" fmla="*/ 816379 h 4978400"/>
              <a:gd name="connsiteX4426" fmla="*/ 2676368 w 5556537"/>
              <a:gd name="connsiteY4426" fmla="*/ 794149 h 4978400"/>
              <a:gd name="connsiteX4427" fmla="*/ 2682726 w 5556537"/>
              <a:gd name="connsiteY4427" fmla="*/ 768727 h 4978400"/>
              <a:gd name="connsiteX4428" fmla="*/ 2688290 w 5556537"/>
              <a:gd name="connsiteY4428" fmla="*/ 743319 h 4978400"/>
              <a:gd name="connsiteX4429" fmla="*/ 2691470 w 5556537"/>
              <a:gd name="connsiteY4429" fmla="*/ 717102 h 4978400"/>
              <a:gd name="connsiteX4430" fmla="*/ 2694636 w 5556537"/>
              <a:gd name="connsiteY4430" fmla="*/ 690899 h 4978400"/>
              <a:gd name="connsiteX4431" fmla="*/ 2696226 w 5556537"/>
              <a:gd name="connsiteY4431" fmla="*/ 663887 h 4978400"/>
              <a:gd name="connsiteX4432" fmla="*/ 2697020 w 5556537"/>
              <a:gd name="connsiteY4432" fmla="*/ 636889 h 4978400"/>
              <a:gd name="connsiteX4433" fmla="*/ 2697020 w 5556537"/>
              <a:gd name="connsiteY4433" fmla="*/ 610685 h 4978400"/>
              <a:gd name="connsiteX4434" fmla="*/ 2696226 w 5556537"/>
              <a:gd name="connsiteY4434" fmla="*/ 597173 h 4978400"/>
              <a:gd name="connsiteX4435" fmla="*/ 2695431 w 5556537"/>
              <a:gd name="connsiteY4435" fmla="*/ 584469 h 4978400"/>
              <a:gd name="connsiteX4436" fmla="*/ 2690675 w 5556537"/>
              <a:gd name="connsiteY4436" fmla="*/ 559060 h 4978400"/>
              <a:gd name="connsiteX4437" fmla="*/ 2688290 w 5556537"/>
              <a:gd name="connsiteY4437" fmla="*/ 545548 h 4978400"/>
              <a:gd name="connsiteX4438" fmla="*/ 2686701 w 5556537"/>
              <a:gd name="connsiteY4438" fmla="*/ 539202 h 4978400"/>
              <a:gd name="connsiteX4439" fmla="*/ 2685906 w 5556537"/>
              <a:gd name="connsiteY4439" fmla="*/ 536023 h 4978400"/>
              <a:gd name="connsiteX4440" fmla="*/ 2686701 w 5556537"/>
              <a:gd name="connsiteY4440" fmla="*/ 532843 h 4978400"/>
              <a:gd name="connsiteX4441" fmla="*/ 2687495 w 5556537"/>
              <a:gd name="connsiteY4441" fmla="*/ 527292 h 4978400"/>
              <a:gd name="connsiteX4442" fmla="*/ 2687495 w 5556537"/>
              <a:gd name="connsiteY4442" fmla="*/ 522523 h 4978400"/>
              <a:gd name="connsiteX4443" fmla="*/ 2686701 w 5556537"/>
              <a:gd name="connsiteY4443" fmla="*/ 512190 h 4978400"/>
              <a:gd name="connsiteX4444" fmla="*/ 2686701 w 5556537"/>
              <a:gd name="connsiteY4444" fmla="*/ 472488 h 4978400"/>
              <a:gd name="connsiteX4445" fmla="*/ 2687495 w 5556537"/>
              <a:gd name="connsiteY4445" fmla="*/ 466129 h 4978400"/>
              <a:gd name="connsiteX4446" fmla="*/ 2689085 w 5556537"/>
              <a:gd name="connsiteY4446" fmla="*/ 460578 h 4978400"/>
              <a:gd name="connsiteX4447" fmla="*/ 2696226 w 5556537"/>
              <a:gd name="connsiteY4447" fmla="*/ 436746 h 4978400"/>
              <a:gd name="connsiteX4448" fmla="*/ 2697815 w 5556537"/>
              <a:gd name="connsiteY4448" fmla="*/ 431977 h 4978400"/>
              <a:gd name="connsiteX4449" fmla="*/ 2702584 w 5556537"/>
              <a:gd name="connsiteY4449" fmla="*/ 446271 h 4978400"/>
              <a:gd name="connsiteX4450" fmla="*/ 2707353 w 5556537"/>
              <a:gd name="connsiteY4450" fmla="*/ 460578 h 4978400"/>
              <a:gd name="connsiteX4451" fmla="*/ 2709738 w 5556537"/>
              <a:gd name="connsiteY4451" fmla="*/ 469308 h 4978400"/>
              <a:gd name="connsiteX4452" fmla="*/ 2712109 w 5556537"/>
              <a:gd name="connsiteY4452" fmla="*/ 478038 h 4978400"/>
              <a:gd name="connsiteX4453" fmla="*/ 2716084 w 5556537"/>
              <a:gd name="connsiteY4453" fmla="*/ 496307 h 4978400"/>
              <a:gd name="connsiteX4454" fmla="*/ 2718468 w 5556537"/>
              <a:gd name="connsiteY4454" fmla="*/ 505050 h 4978400"/>
              <a:gd name="connsiteX4455" fmla="*/ 2721647 w 5556537"/>
              <a:gd name="connsiteY4455" fmla="*/ 514575 h 4978400"/>
              <a:gd name="connsiteX4456" fmla="*/ 2728788 w 5556537"/>
              <a:gd name="connsiteY4456" fmla="*/ 532048 h 4978400"/>
              <a:gd name="connsiteX4457" fmla="*/ 2736736 w 5556537"/>
              <a:gd name="connsiteY4457" fmla="*/ 549522 h 4978400"/>
              <a:gd name="connsiteX4458" fmla="*/ 2745466 w 5556537"/>
              <a:gd name="connsiteY4458" fmla="*/ 566995 h 4978400"/>
              <a:gd name="connsiteX4459" fmla="*/ 2753415 w 5556537"/>
              <a:gd name="connsiteY4459" fmla="*/ 582879 h 4978400"/>
              <a:gd name="connsiteX4460" fmla="*/ 2761350 w 5556537"/>
              <a:gd name="connsiteY4460" fmla="*/ 599557 h 4978400"/>
              <a:gd name="connsiteX4461" fmla="*/ 2764529 w 5556537"/>
              <a:gd name="connsiteY4461" fmla="*/ 605916 h 4978400"/>
              <a:gd name="connsiteX4462" fmla="*/ 2766914 w 5556537"/>
              <a:gd name="connsiteY4462" fmla="*/ 612275 h 4978400"/>
              <a:gd name="connsiteX4463" fmla="*/ 2766914 w 5556537"/>
              <a:gd name="connsiteY4463" fmla="*/ 614646 h 4978400"/>
              <a:gd name="connsiteX4464" fmla="*/ 2766119 w 5556537"/>
              <a:gd name="connsiteY4464" fmla="*/ 617826 h 4978400"/>
              <a:gd name="connsiteX4465" fmla="*/ 2766119 w 5556537"/>
              <a:gd name="connsiteY4465" fmla="*/ 621005 h 4978400"/>
              <a:gd name="connsiteX4466" fmla="*/ 2766119 w 5556537"/>
              <a:gd name="connsiteY4466" fmla="*/ 624979 h 4978400"/>
              <a:gd name="connsiteX4467" fmla="*/ 2767709 w 5556537"/>
              <a:gd name="connsiteY4467" fmla="*/ 630530 h 4978400"/>
              <a:gd name="connsiteX4468" fmla="*/ 2769299 w 5556537"/>
              <a:gd name="connsiteY4468" fmla="*/ 636889 h 4978400"/>
              <a:gd name="connsiteX4469" fmla="*/ 2773273 w 5556537"/>
              <a:gd name="connsiteY4469" fmla="*/ 648003 h 4978400"/>
              <a:gd name="connsiteX4470" fmla="*/ 2774068 w 5556537"/>
              <a:gd name="connsiteY4470" fmla="*/ 652772 h 4978400"/>
              <a:gd name="connsiteX4471" fmla="*/ 2774862 w 5556537"/>
              <a:gd name="connsiteY4471" fmla="*/ 657541 h 4978400"/>
              <a:gd name="connsiteX4472" fmla="*/ 2775657 w 5556537"/>
              <a:gd name="connsiteY4472" fmla="*/ 671835 h 4978400"/>
              <a:gd name="connsiteX4473" fmla="*/ 2776452 w 5556537"/>
              <a:gd name="connsiteY4473" fmla="*/ 677399 h 4978400"/>
              <a:gd name="connsiteX4474" fmla="*/ 2778042 w 5556537"/>
              <a:gd name="connsiteY4474" fmla="*/ 682950 h 4978400"/>
              <a:gd name="connsiteX4475" fmla="*/ 2779618 w 5556537"/>
              <a:gd name="connsiteY4475" fmla="*/ 686130 h 4978400"/>
              <a:gd name="connsiteX4476" fmla="*/ 2782003 w 5556537"/>
              <a:gd name="connsiteY4476" fmla="*/ 687719 h 4978400"/>
              <a:gd name="connsiteX4477" fmla="*/ 2784387 w 5556537"/>
              <a:gd name="connsiteY4477" fmla="*/ 687719 h 4978400"/>
              <a:gd name="connsiteX4478" fmla="*/ 2785977 w 5556537"/>
              <a:gd name="connsiteY4478" fmla="*/ 686130 h 4978400"/>
              <a:gd name="connsiteX4479" fmla="*/ 2786772 w 5556537"/>
              <a:gd name="connsiteY4479" fmla="*/ 684540 h 4978400"/>
              <a:gd name="connsiteX4480" fmla="*/ 2787567 w 5556537"/>
              <a:gd name="connsiteY4480" fmla="*/ 681360 h 4978400"/>
              <a:gd name="connsiteX4481" fmla="*/ 2788362 w 5556537"/>
              <a:gd name="connsiteY4481" fmla="*/ 678194 h 4978400"/>
              <a:gd name="connsiteX4482" fmla="*/ 2787567 w 5556537"/>
              <a:gd name="connsiteY4482" fmla="*/ 671041 h 4978400"/>
              <a:gd name="connsiteX4483" fmla="*/ 2786772 w 5556537"/>
              <a:gd name="connsiteY4483" fmla="*/ 664682 h 4978400"/>
              <a:gd name="connsiteX4484" fmla="*/ 2786772 w 5556537"/>
              <a:gd name="connsiteY4484" fmla="*/ 661516 h 4978400"/>
              <a:gd name="connsiteX4485" fmla="*/ 2786772 w 5556537"/>
              <a:gd name="connsiteY4485" fmla="*/ 660721 h 4978400"/>
              <a:gd name="connsiteX4486" fmla="*/ 2787567 w 5556537"/>
              <a:gd name="connsiteY4486" fmla="*/ 659131 h 4978400"/>
              <a:gd name="connsiteX4487" fmla="*/ 2788362 w 5556537"/>
              <a:gd name="connsiteY4487" fmla="*/ 660721 h 4978400"/>
              <a:gd name="connsiteX4488" fmla="*/ 2789156 w 5556537"/>
              <a:gd name="connsiteY4488" fmla="*/ 662310 h 4978400"/>
              <a:gd name="connsiteX4489" fmla="*/ 2789156 w 5556537"/>
              <a:gd name="connsiteY4489" fmla="*/ 666272 h 4978400"/>
              <a:gd name="connsiteX4490" fmla="*/ 2790746 w 5556537"/>
              <a:gd name="connsiteY4490" fmla="*/ 677399 h 4978400"/>
              <a:gd name="connsiteX4491" fmla="*/ 2790746 w 5556537"/>
              <a:gd name="connsiteY4491" fmla="*/ 685335 h 4978400"/>
              <a:gd name="connsiteX4492" fmla="*/ 2791541 w 5556537"/>
              <a:gd name="connsiteY4492" fmla="*/ 688514 h 4978400"/>
              <a:gd name="connsiteX4493" fmla="*/ 2793131 w 5556537"/>
              <a:gd name="connsiteY4493" fmla="*/ 692488 h 4978400"/>
              <a:gd name="connsiteX4494" fmla="*/ 2794720 w 5556537"/>
              <a:gd name="connsiteY4494" fmla="*/ 694078 h 4978400"/>
              <a:gd name="connsiteX4495" fmla="*/ 2796297 w 5556537"/>
              <a:gd name="connsiteY4495" fmla="*/ 694873 h 4978400"/>
              <a:gd name="connsiteX4496" fmla="*/ 2798681 w 5556537"/>
              <a:gd name="connsiteY4496" fmla="*/ 694873 h 4978400"/>
              <a:gd name="connsiteX4497" fmla="*/ 2800271 w 5556537"/>
              <a:gd name="connsiteY4497" fmla="*/ 694078 h 4978400"/>
              <a:gd name="connsiteX4498" fmla="*/ 2801861 w 5556537"/>
              <a:gd name="connsiteY4498" fmla="*/ 691693 h 4978400"/>
              <a:gd name="connsiteX4499" fmla="*/ 2802656 w 5556537"/>
              <a:gd name="connsiteY4499" fmla="*/ 689309 h 4978400"/>
              <a:gd name="connsiteX4500" fmla="*/ 2802656 w 5556537"/>
              <a:gd name="connsiteY4500" fmla="*/ 682950 h 4978400"/>
              <a:gd name="connsiteX4501" fmla="*/ 2801861 w 5556537"/>
              <a:gd name="connsiteY4501" fmla="*/ 672630 h 4978400"/>
              <a:gd name="connsiteX4502" fmla="*/ 2801861 w 5556537"/>
              <a:gd name="connsiteY4502" fmla="*/ 667066 h 4978400"/>
              <a:gd name="connsiteX4503" fmla="*/ 2801861 w 5556537"/>
              <a:gd name="connsiteY4503" fmla="*/ 661516 h 4978400"/>
              <a:gd name="connsiteX4504" fmla="*/ 2806630 w 5556537"/>
              <a:gd name="connsiteY4504" fmla="*/ 674220 h 4978400"/>
              <a:gd name="connsiteX4505" fmla="*/ 2810604 w 5556537"/>
              <a:gd name="connsiteY4505" fmla="*/ 686130 h 4978400"/>
              <a:gd name="connsiteX4506" fmla="*/ 2813770 w 5556537"/>
              <a:gd name="connsiteY4506" fmla="*/ 691693 h 4978400"/>
              <a:gd name="connsiteX4507" fmla="*/ 2815360 w 5556537"/>
              <a:gd name="connsiteY4507" fmla="*/ 694078 h 4978400"/>
              <a:gd name="connsiteX4508" fmla="*/ 2817745 w 5556537"/>
              <a:gd name="connsiteY4508" fmla="*/ 695668 h 4978400"/>
              <a:gd name="connsiteX4509" fmla="*/ 2820129 w 5556537"/>
              <a:gd name="connsiteY4509" fmla="*/ 696462 h 4978400"/>
              <a:gd name="connsiteX4510" fmla="*/ 2822514 w 5556537"/>
              <a:gd name="connsiteY4510" fmla="*/ 695668 h 4978400"/>
              <a:gd name="connsiteX4511" fmla="*/ 2824103 w 5556537"/>
              <a:gd name="connsiteY4511" fmla="*/ 694078 h 4978400"/>
              <a:gd name="connsiteX4512" fmla="*/ 2824898 w 5556537"/>
              <a:gd name="connsiteY4512" fmla="*/ 691693 h 4978400"/>
              <a:gd name="connsiteX4513" fmla="*/ 2824898 w 5556537"/>
              <a:gd name="connsiteY4513" fmla="*/ 686924 h 4978400"/>
              <a:gd name="connsiteX4514" fmla="*/ 2824103 w 5556537"/>
              <a:gd name="connsiteY4514" fmla="*/ 682155 h 4978400"/>
              <a:gd name="connsiteX4515" fmla="*/ 2820129 w 5556537"/>
              <a:gd name="connsiteY4515" fmla="*/ 673425 h 4978400"/>
              <a:gd name="connsiteX4516" fmla="*/ 2816950 w 5556537"/>
              <a:gd name="connsiteY4516" fmla="*/ 663887 h 4978400"/>
              <a:gd name="connsiteX4517" fmla="*/ 2815360 w 5556537"/>
              <a:gd name="connsiteY4517" fmla="*/ 659131 h 4978400"/>
              <a:gd name="connsiteX4518" fmla="*/ 2814565 w 5556537"/>
              <a:gd name="connsiteY4518" fmla="*/ 655157 h 4978400"/>
              <a:gd name="connsiteX4519" fmla="*/ 2817745 w 5556537"/>
              <a:gd name="connsiteY4519" fmla="*/ 658336 h 4978400"/>
              <a:gd name="connsiteX4520" fmla="*/ 2820924 w 5556537"/>
              <a:gd name="connsiteY4520" fmla="*/ 662310 h 4978400"/>
              <a:gd name="connsiteX4521" fmla="*/ 2826488 w 5556537"/>
              <a:gd name="connsiteY4521" fmla="*/ 670246 h 4978400"/>
              <a:gd name="connsiteX4522" fmla="*/ 2828872 w 5556537"/>
              <a:gd name="connsiteY4522" fmla="*/ 674220 h 4978400"/>
              <a:gd name="connsiteX4523" fmla="*/ 2832039 w 5556537"/>
              <a:gd name="connsiteY4523" fmla="*/ 678194 h 4978400"/>
              <a:gd name="connsiteX4524" fmla="*/ 2834423 w 5556537"/>
              <a:gd name="connsiteY4524" fmla="*/ 680566 h 4978400"/>
              <a:gd name="connsiteX4525" fmla="*/ 2836808 w 5556537"/>
              <a:gd name="connsiteY4525" fmla="*/ 681360 h 4978400"/>
              <a:gd name="connsiteX4526" fmla="*/ 2839192 w 5556537"/>
              <a:gd name="connsiteY4526" fmla="*/ 681360 h 4978400"/>
              <a:gd name="connsiteX4527" fmla="*/ 2840782 w 5556537"/>
              <a:gd name="connsiteY4527" fmla="*/ 680566 h 4978400"/>
              <a:gd name="connsiteX4528" fmla="*/ 2842371 w 5556537"/>
              <a:gd name="connsiteY4528" fmla="*/ 678989 h 4978400"/>
              <a:gd name="connsiteX4529" fmla="*/ 2843166 w 5556537"/>
              <a:gd name="connsiteY4529" fmla="*/ 677399 h 4978400"/>
              <a:gd name="connsiteX4530" fmla="*/ 2843166 w 5556537"/>
              <a:gd name="connsiteY4530" fmla="*/ 675015 h 4978400"/>
              <a:gd name="connsiteX4531" fmla="*/ 2842371 w 5556537"/>
              <a:gd name="connsiteY4531" fmla="*/ 672630 h 4978400"/>
              <a:gd name="connsiteX4532" fmla="*/ 2840782 w 5556537"/>
              <a:gd name="connsiteY4532" fmla="*/ 668656 h 4978400"/>
              <a:gd name="connsiteX4533" fmla="*/ 2838397 w 5556537"/>
              <a:gd name="connsiteY4533" fmla="*/ 665477 h 4978400"/>
              <a:gd name="connsiteX4534" fmla="*/ 2830449 w 5556537"/>
              <a:gd name="connsiteY4534" fmla="*/ 650388 h 4978400"/>
              <a:gd name="connsiteX4535" fmla="*/ 2826488 w 5556537"/>
              <a:gd name="connsiteY4535" fmla="*/ 642453 h 4978400"/>
              <a:gd name="connsiteX4536" fmla="*/ 2824103 w 5556537"/>
              <a:gd name="connsiteY4536" fmla="*/ 638478 h 4978400"/>
              <a:gd name="connsiteX4537" fmla="*/ 2823308 w 5556537"/>
              <a:gd name="connsiteY4537" fmla="*/ 634504 h 4978400"/>
              <a:gd name="connsiteX4538" fmla="*/ 2825693 w 5556537"/>
              <a:gd name="connsiteY4538" fmla="*/ 636094 h 4978400"/>
              <a:gd name="connsiteX4539" fmla="*/ 2828077 w 5556537"/>
              <a:gd name="connsiteY4539" fmla="*/ 638478 h 4978400"/>
              <a:gd name="connsiteX4540" fmla="*/ 2830449 w 5556537"/>
              <a:gd name="connsiteY4540" fmla="*/ 640863 h 4978400"/>
              <a:gd name="connsiteX4541" fmla="*/ 2832833 w 5556537"/>
              <a:gd name="connsiteY4541" fmla="*/ 643247 h 4978400"/>
              <a:gd name="connsiteX4542" fmla="*/ 2838397 w 5556537"/>
              <a:gd name="connsiteY4542" fmla="*/ 646427 h 4978400"/>
              <a:gd name="connsiteX4543" fmla="*/ 2843961 w 5556537"/>
              <a:gd name="connsiteY4543" fmla="*/ 647209 h 4978400"/>
              <a:gd name="connsiteX4544" fmla="*/ 2848717 w 5556537"/>
              <a:gd name="connsiteY4544" fmla="*/ 648003 h 4978400"/>
              <a:gd name="connsiteX4545" fmla="*/ 2850307 w 5556537"/>
              <a:gd name="connsiteY4545" fmla="*/ 647209 h 4978400"/>
              <a:gd name="connsiteX4546" fmla="*/ 2852691 w 5556537"/>
              <a:gd name="connsiteY4546" fmla="*/ 646427 h 4978400"/>
              <a:gd name="connsiteX4547" fmla="*/ 2853486 w 5556537"/>
              <a:gd name="connsiteY4547" fmla="*/ 644837 h 4978400"/>
              <a:gd name="connsiteX4548" fmla="*/ 2854281 w 5556537"/>
              <a:gd name="connsiteY4548" fmla="*/ 644042 h 4978400"/>
              <a:gd name="connsiteX4549" fmla="*/ 2854281 w 5556537"/>
              <a:gd name="connsiteY4549" fmla="*/ 641658 h 4978400"/>
              <a:gd name="connsiteX4550" fmla="*/ 2852691 w 5556537"/>
              <a:gd name="connsiteY4550" fmla="*/ 639273 h 4978400"/>
              <a:gd name="connsiteX4551" fmla="*/ 2850307 w 5556537"/>
              <a:gd name="connsiteY4551" fmla="*/ 636889 h 4978400"/>
              <a:gd name="connsiteX4552" fmla="*/ 2846346 w 5556537"/>
              <a:gd name="connsiteY4552" fmla="*/ 634504 h 4978400"/>
              <a:gd name="connsiteX4553" fmla="*/ 2843166 w 5556537"/>
              <a:gd name="connsiteY4553" fmla="*/ 631325 h 4978400"/>
              <a:gd name="connsiteX4554" fmla="*/ 2836013 w 5556537"/>
              <a:gd name="connsiteY4554" fmla="*/ 624184 h 4978400"/>
              <a:gd name="connsiteX4555" fmla="*/ 2830449 w 5556537"/>
              <a:gd name="connsiteY4555" fmla="*/ 616236 h 4978400"/>
              <a:gd name="connsiteX4556" fmla="*/ 2824103 w 5556537"/>
              <a:gd name="connsiteY4556" fmla="*/ 609095 h 4978400"/>
              <a:gd name="connsiteX4557" fmla="*/ 2820924 w 5556537"/>
              <a:gd name="connsiteY4557" fmla="*/ 605916 h 4978400"/>
              <a:gd name="connsiteX4558" fmla="*/ 2817745 w 5556537"/>
              <a:gd name="connsiteY4558" fmla="*/ 602737 h 4978400"/>
              <a:gd name="connsiteX4559" fmla="*/ 2813770 w 5556537"/>
              <a:gd name="connsiteY4559" fmla="*/ 600352 h 4978400"/>
              <a:gd name="connsiteX4560" fmla="*/ 2809809 w 5556537"/>
              <a:gd name="connsiteY4560" fmla="*/ 598763 h 4978400"/>
              <a:gd name="connsiteX4561" fmla="*/ 2803450 w 5556537"/>
              <a:gd name="connsiteY4561" fmla="*/ 598763 h 4978400"/>
              <a:gd name="connsiteX4562" fmla="*/ 2801861 w 5556537"/>
              <a:gd name="connsiteY4562" fmla="*/ 597968 h 4978400"/>
              <a:gd name="connsiteX4563" fmla="*/ 2801066 w 5556537"/>
              <a:gd name="connsiteY4563" fmla="*/ 595596 h 4978400"/>
              <a:gd name="connsiteX4564" fmla="*/ 2800271 w 5556537"/>
              <a:gd name="connsiteY4564" fmla="*/ 594007 h 4978400"/>
              <a:gd name="connsiteX4565" fmla="*/ 2797887 w 5556537"/>
              <a:gd name="connsiteY4565" fmla="*/ 588443 h 4978400"/>
              <a:gd name="connsiteX4566" fmla="*/ 2794720 w 5556537"/>
              <a:gd name="connsiteY4566" fmla="*/ 578918 h 4978400"/>
              <a:gd name="connsiteX4567" fmla="*/ 2792336 w 5556537"/>
              <a:gd name="connsiteY4567" fmla="*/ 568585 h 4978400"/>
              <a:gd name="connsiteX4568" fmla="*/ 2789951 w 5556537"/>
              <a:gd name="connsiteY4568" fmla="*/ 559060 h 4978400"/>
              <a:gd name="connsiteX4569" fmla="*/ 2788362 w 5556537"/>
              <a:gd name="connsiteY4569" fmla="*/ 548727 h 4978400"/>
              <a:gd name="connsiteX4570" fmla="*/ 2787567 w 5556537"/>
              <a:gd name="connsiteY4570" fmla="*/ 536023 h 4978400"/>
              <a:gd name="connsiteX4571" fmla="*/ 2785977 w 5556537"/>
              <a:gd name="connsiteY4571" fmla="*/ 524113 h 4978400"/>
              <a:gd name="connsiteX4572" fmla="*/ 2783593 w 5556537"/>
              <a:gd name="connsiteY4572" fmla="*/ 513780 h 4978400"/>
              <a:gd name="connsiteX4573" fmla="*/ 2780413 w 5556537"/>
              <a:gd name="connsiteY4573" fmla="*/ 503460 h 4978400"/>
              <a:gd name="connsiteX4574" fmla="*/ 2777247 w 5556537"/>
              <a:gd name="connsiteY4574" fmla="*/ 493140 h 4978400"/>
              <a:gd name="connsiteX4575" fmla="*/ 2773273 w 5556537"/>
              <a:gd name="connsiteY4575" fmla="*/ 482808 h 4978400"/>
              <a:gd name="connsiteX4576" fmla="*/ 2770093 w 5556537"/>
              <a:gd name="connsiteY4576" fmla="*/ 474872 h 4978400"/>
              <a:gd name="connsiteX4577" fmla="*/ 2768504 w 5556537"/>
              <a:gd name="connsiteY4577" fmla="*/ 470898 h 4978400"/>
              <a:gd name="connsiteX4578" fmla="*/ 2766119 w 5556537"/>
              <a:gd name="connsiteY4578" fmla="*/ 466924 h 4978400"/>
              <a:gd name="connsiteX4579" fmla="*/ 2762940 w 5556537"/>
              <a:gd name="connsiteY4579" fmla="*/ 461360 h 4978400"/>
              <a:gd name="connsiteX4580" fmla="*/ 2761350 w 5556537"/>
              <a:gd name="connsiteY4580" fmla="*/ 458988 h 4978400"/>
              <a:gd name="connsiteX4581" fmla="*/ 2760568 w 5556537"/>
              <a:gd name="connsiteY4581" fmla="*/ 455809 h 4978400"/>
              <a:gd name="connsiteX4582" fmla="*/ 2759774 w 5556537"/>
              <a:gd name="connsiteY4582" fmla="*/ 451040 h 4978400"/>
              <a:gd name="connsiteX4583" fmla="*/ 2758979 w 5556537"/>
              <a:gd name="connsiteY4583" fmla="*/ 445476 h 4978400"/>
              <a:gd name="connsiteX4584" fmla="*/ 2758979 w 5556537"/>
              <a:gd name="connsiteY4584" fmla="*/ 435156 h 4978400"/>
              <a:gd name="connsiteX4585" fmla="*/ 2756594 w 5556537"/>
              <a:gd name="connsiteY4585" fmla="*/ 414504 h 4978400"/>
              <a:gd name="connsiteX4586" fmla="*/ 2753415 w 5556537"/>
              <a:gd name="connsiteY4586" fmla="*/ 393851 h 4978400"/>
              <a:gd name="connsiteX4587" fmla="*/ 2749441 w 5556537"/>
              <a:gd name="connsiteY4587" fmla="*/ 374006 h 4978400"/>
              <a:gd name="connsiteX4588" fmla="*/ 2749441 w 5556537"/>
              <a:gd name="connsiteY4588" fmla="*/ 369237 h 4978400"/>
              <a:gd name="connsiteX4589" fmla="*/ 2750235 w 5556537"/>
              <a:gd name="connsiteY4589" fmla="*/ 364468 h 4978400"/>
              <a:gd name="connsiteX4590" fmla="*/ 2750235 w 5556537"/>
              <a:gd name="connsiteY4590" fmla="*/ 354148 h 4978400"/>
              <a:gd name="connsiteX4591" fmla="*/ 2750235 w 5556537"/>
              <a:gd name="connsiteY4591" fmla="*/ 343020 h 4978400"/>
              <a:gd name="connsiteX4592" fmla="*/ 2749441 w 5556537"/>
              <a:gd name="connsiteY4592" fmla="*/ 332701 h 4978400"/>
              <a:gd name="connsiteX4593" fmla="*/ 2748646 w 5556537"/>
              <a:gd name="connsiteY4593" fmla="*/ 327932 h 4978400"/>
              <a:gd name="connsiteX4594" fmla="*/ 2747056 w 5556537"/>
              <a:gd name="connsiteY4594" fmla="*/ 323176 h 4978400"/>
              <a:gd name="connsiteX4595" fmla="*/ 2743095 w 5556537"/>
              <a:gd name="connsiteY4595" fmla="*/ 314432 h 4978400"/>
              <a:gd name="connsiteX4596" fmla="*/ 2738326 w 5556537"/>
              <a:gd name="connsiteY4596" fmla="*/ 306497 h 4978400"/>
              <a:gd name="connsiteX4597" fmla="*/ 2733557 w 5556537"/>
              <a:gd name="connsiteY4597" fmla="*/ 298549 h 4978400"/>
              <a:gd name="connsiteX4598" fmla="*/ 2730378 w 5556537"/>
              <a:gd name="connsiteY4598" fmla="*/ 294574 h 4978400"/>
              <a:gd name="connsiteX4599" fmla="*/ 2727198 w 5556537"/>
              <a:gd name="connsiteY4599" fmla="*/ 290613 h 4978400"/>
              <a:gd name="connsiteX4600" fmla="*/ 2723237 w 5556537"/>
              <a:gd name="connsiteY4600" fmla="*/ 288229 h 4978400"/>
              <a:gd name="connsiteX4601" fmla="*/ 2719263 w 5556537"/>
              <a:gd name="connsiteY4601" fmla="*/ 285844 h 4978400"/>
              <a:gd name="connsiteX4602" fmla="*/ 2710520 w 5556537"/>
              <a:gd name="connsiteY4602" fmla="*/ 281870 h 4978400"/>
              <a:gd name="connsiteX4603" fmla="*/ 2700995 w 5556537"/>
              <a:gd name="connsiteY4603" fmla="*/ 279486 h 4978400"/>
              <a:gd name="connsiteX4604" fmla="*/ 2690675 w 5556537"/>
              <a:gd name="connsiteY4604" fmla="*/ 277896 h 4978400"/>
              <a:gd name="connsiteX4605" fmla="*/ 2680342 w 5556537"/>
              <a:gd name="connsiteY4605" fmla="*/ 277101 h 4978400"/>
              <a:gd name="connsiteX4606" fmla="*/ 2668432 w 5556537"/>
              <a:gd name="connsiteY4606" fmla="*/ 277101 h 4978400"/>
              <a:gd name="connsiteX4607" fmla="*/ 2666048 w 5556537"/>
              <a:gd name="connsiteY4607" fmla="*/ 275511 h 4978400"/>
              <a:gd name="connsiteX4608" fmla="*/ 2662074 w 5556537"/>
              <a:gd name="connsiteY4608" fmla="*/ 273140 h 4978400"/>
              <a:gd name="connsiteX4609" fmla="*/ 2644600 w 5556537"/>
              <a:gd name="connsiteY4609" fmla="*/ 262012 h 4978400"/>
              <a:gd name="connsiteX4610" fmla="*/ 2639844 w 5556537"/>
              <a:gd name="connsiteY4610" fmla="*/ 258833 h 4978400"/>
              <a:gd name="connsiteX4611" fmla="*/ 2638255 w 5556537"/>
              <a:gd name="connsiteY4611" fmla="*/ 258051 h 4978400"/>
              <a:gd name="connsiteX4612" fmla="*/ 2636665 w 5556537"/>
              <a:gd name="connsiteY4612" fmla="*/ 257256 h 4978400"/>
              <a:gd name="connsiteX4613" fmla="*/ 2636665 w 5556537"/>
              <a:gd name="connsiteY4613" fmla="*/ 255666 h 4978400"/>
              <a:gd name="connsiteX4614" fmla="*/ 2634280 w 5556537"/>
              <a:gd name="connsiteY4614" fmla="*/ 237398 h 4978400"/>
              <a:gd name="connsiteX4615" fmla="*/ 2633486 w 5556537"/>
              <a:gd name="connsiteY4615" fmla="*/ 229450 h 4978400"/>
              <a:gd name="connsiteX4616" fmla="*/ 2633486 w 5556537"/>
              <a:gd name="connsiteY4616" fmla="*/ 227860 h 4978400"/>
              <a:gd name="connsiteX4617" fmla="*/ 2635075 w 5556537"/>
              <a:gd name="connsiteY4617" fmla="*/ 226271 h 4978400"/>
              <a:gd name="connsiteX4618" fmla="*/ 2639049 w 5556537"/>
              <a:gd name="connsiteY4618" fmla="*/ 223104 h 4978400"/>
              <a:gd name="connsiteX4619" fmla="*/ 2640639 w 5556537"/>
              <a:gd name="connsiteY4619" fmla="*/ 220720 h 4978400"/>
              <a:gd name="connsiteX4620" fmla="*/ 2641434 w 5556537"/>
              <a:gd name="connsiteY4620" fmla="*/ 217540 h 4978400"/>
              <a:gd name="connsiteX4621" fmla="*/ 2643805 w 5556537"/>
              <a:gd name="connsiteY4621" fmla="*/ 211977 h 4978400"/>
              <a:gd name="connsiteX4622" fmla="*/ 2648574 w 5556537"/>
              <a:gd name="connsiteY4622" fmla="*/ 195298 h 4978400"/>
              <a:gd name="connsiteX4623" fmla="*/ 2650959 w 5556537"/>
              <a:gd name="connsiteY4623" fmla="*/ 185773 h 4978400"/>
              <a:gd name="connsiteX4624" fmla="*/ 2652549 w 5556537"/>
              <a:gd name="connsiteY4624" fmla="*/ 176235 h 4978400"/>
              <a:gd name="connsiteX4625" fmla="*/ 2654138 w 5556537"/>
              <a:gd name="connsiteY4625" fmla="*/ 166710 h 4978400"/>
              <a:gd name="connsiteX4626" fmla="*/ 2654138 w 5556537"/>
              <a:gd name="connsiteY4626" fmla="*/ 156390 h 4978400"/>
              <a:gd name="connsiteX4627" fmla="*/ 2653343 w 5556537"/>
              <a:gd name="connsiteY4627" fmla="*/ 146852 h 4978400"/>
              <a:gd name="connsiteX4628" fmla="*/ 2651754 w 5556537"/>
              <a:gd name="connsiteY4628" fmla="*/ 137327 h 4978400"/>
              <a:gd name="connsiteX4629" fmla="*/ 2649369 w 5556537"/>
              <a:gd name="connsiteY4629" fmla="*/ 127789 h 4978400"/>
              <a:gd name="connsiteX4630" fmla="*/ 2644600 w 5556537"/>
              <a:gd name="connsiteY4630" fmla="*/ 119059 h 4978400"/>
              <a:gd name="connsiteX4631" fmla="*/ 2639049 w 5556537"/>
              <a:gd name="connsiteY4631" fmla="*/ 112700 h 4978400"/>
              <a:gd name="connsiteX4632" fmla="*/ 2632691 w 5556537"/>
              <a:gd name="connsiteY4632" fmla="*/ 107136 h 4978400"/>
              <a:gd name="connsiteX4633" fmla="*/ 2625537 w 5556537"/>
              <a:gd name="connsiteY4633" fmla="*/ 102380 h 4978400"/>
              <a:gd name="connsiteX4634" fmla="*/ 2616807 w 5556537"/>
              <a:gd name="connsiteY4634" fmla="*/ 99201 h 4978400"/>
              <a:gd name="connsiteX4635" fmla="*/ 2606487 w 5556537"/>
              <a:gd name="connsiteY4635" fmla="*/ 98406 h 4978400"/>
              <a:gd name="connsiteX4636" fmla="*/ 1563515 w 5556537"/>
              <a:gd name="connsiteY4636" fmla="*/ 97611 h 4978400"/>
              <a:gd name="connsiteX4637" fmla="*/ 1557156 w 5556537"/>
              <a:gd name="connsiteY4637" fmla="*/ 98406 h 4978400"/>
              <a:gd name="connsiteX4638" fmla="*/ 1548426 w 5556537"/>
              <a:gd name="connsiteY4638" fmla="*/ 99996 h 4978400"/>
              <a:gd name="connsiteX4639" fmla="*/ 1540478 w 5556537"/>
              <a:gd name="connsiteY4639" fmla="*/ 102380 h 4978400"/>
              <a:gd name="connsiteX4640" fmla="*/ 1532542 w 5556537"/>
              <a:gd name="connsiteY4640" fmla="*/ 106341 h 4978400"/>
              <a:gd name="connsiteX4641" fmla="*/ 1529363 w 5556537"/>
              <a:gd name="connsiteY4641" fmla="*/ 108726 h 4978400"/>
              <a:gd name="connsiteX4642" fmla="*/ 1526184 w 5556537"/>
              <a:gd name="connsiteY4642" fmla="*/ 111905 h 4978400"/>
              <a:gd name="connsiteX4643" fmla="*/ 1523004 w 5556537"/>
              <a:gd name="connsiteY4643" fmla="*/ 115879 h 4978400"/>
              <a:gd name="connsiteX4644" fmla="*/ 1520620 w 5556537"/>
              <a:gd name="connsiteY4644" fmla="*/ 119059 h 4978400"/>
              <a:gd name="connsiteX4645" fmla="*/ 1515864 w 5556537"/>
              <a:gd name="connsiteY4645" fmla="*/ 127789 h 4978400"/>
              <a:gd name="connsiteX4646" fmla="*/ 1513479 w 5556537"/>
              <a:gd name="connsiteY4646" fmla="*/ 136532 h 4978400"/>
              <a:gd name="connsiteX4647" fmla="*/ 1511890 w 5556537"/>
              <a:gd name="connsiteY4647" fmla="*/ 145263 h 4978400"/>
              <a:gd name="connsiteX4648" fmla="*/ 1511095 w 5556537"/>
              <a:gd name="connsiteY4648" fmla="*/ 154801 h 4978400"/>
              <a:gd name="connsiteX4649" fmla="*/ 1511095 w 5556537"/>
              <a:gd name="connsiteY4649" fmla="*/ 163530 h 4978400"/>
              <a:gd name="connsiteX4650" fmla="*/ 1511095 w 5556537"/>
              <a:gd name="connsiteY4650" fmla="*/ 172274 h 4978400"/>
              <a:gd name="connsiteX4651" fmla="*/ 1512684 w 5556537"/>
              <a:gd name="connsiteY4651" fmla="*/ 181004 h 4978400"/>
              <a:gd name="connsiteX4652" fmla="*/ 1514274 w 5556537"/>
              <a:gd name="connsiteY4652" fmla="*/ 190542 h 4978400"/>
              <a:gd name="connsiteX4653" fmla="*/ 1516659 w 5556537"/>
              <a:gd name="connsiteY4653" fmla="*/ 199272 h 4978400"/>
              <a:gd name="connsiteX4654" fmla="*/ 1522209 w 5556537"/>
              <a:gd name="connsiteY4654" fmla="*/ 215951 h 4978400"/>
              <a:gd name="connsiteX4655" fmla="*/ 1523799 w 5556537"/>
              <a:gd name="connsiteY4655" fmla="*/ 219925 h 4978400"/>
              <a:gd name="connsiteX4656" fmla="*/ 1526184 w 5556537"/>
              <a:gd name="connsiteY4656" fmla="*/ 223104 h 4978400"/>
              <a:gd name="connsiteX4657" fmla="*/ 1529363 w 5556537"/>
              <a:gd name="connsiteY4657" fmla="*/ 226271 h 4978400"/>
              <a:gd name="connsiteX4658" fmla="*/ 1530953 w 5556537"/>
              <a:gd name="connsiteY4658" fmla="*/ 227860 h 4978400"/>
              <a:gd name="connsiteX4659" fmla="*/ 1530953 w 5556537"/>
              <a:gd name="connsiteY4659" fmla="*/ 230245 h 4978400"/>
              <a:gd name="connsiteX4660" fmla="*/ 1530953 w 5556537"/>
              <a:gd name="connsiteY4660" fmla="*/ 232629 h 4978400"/>
              <a:gd name="connsiteX4661" fmla="*/ 1528568 w 5556537"/>
              <a:gd name="connsiteY4661" fmla="*/ 252487 h 4978400"/>
              <a:gd name="connsiteX4662" fmla="*/ 1528568 w 5556537"/>
              <a:gd name="connsiteY4662" fmla="*/ 254872 h 4978400"/>
              <a:gd name="connsiteX4663" fmla="*/ 1527773 w 5556537"/>
              <a:gd name="connsiteY4663" fmla="*/ 257256 h 4978400"/>
              <a:gd name="connsiteX4664" fmla="*/ 1526978 w 5556537"/>
              <a:gd name="connsiteY4664" fmla="*/ 258051 h 4978400"/>
              <a:gd name="connsiteX4665" fmla="*/ 1524594 w 5556537"/>
              <a:gd name="connsiteY4665" fmla="*/ 258833 h 4978400"/>
              <a:gd name="connsiteX4666" fmla="*/ 1519838 w 5556537"/>
              <a:gd name="connsiteY4666" fmla="*/ 262012 h 4978400"/>
              <a:gd name="connsiteX4667" fmla="*/ 1511095 w 5556537"/>
              <a:gd name="connsiteY4667" fmla="*/ 267576 h 4978400"/>
              <a:gd name="connsiteX4668" fmla="*/ 1502365 w 5556537"/>
              <a:gd name="connsiteY4668" fmla="*/ 273140 h 4978400"/>
              <a:gd name="connsiteX4669" fmla="*/ 1499185 w 5556537"/>
              <a:gd name="connsiteY4669" fmla="*/ 275511 h 4978400"/>
              <a:gd name="connsiteX4670" fmla="*/ 1496801 w 5556537"/>
              <a:gd name="connsiteY4670" fmla="*/ 277101 h 4978400"/>
              <a:gd name="connsiteX4671" fmla="*/ 1484096 w 5556537"/>
              <a:gd name="connsiteY4671" fmla="*/ 277101 h 4978400"/>
              <a:gd name="connsiteX4672" fmla="*/ 1472969 w 5556537"/>
              <a:gd name="connsiteY4672" fmla="*/ 277896 h 4978400"/>
              <a:gd name="connsiteX4673" fmla="*/ 1463444 w 5556537"/>
              <a:gd name="connsiteY4673" fmla="*/ 279486 h 4978400"/>
              <a:gd name="connsiteX4674" fmla="*/ 1453906 w 5556537"/>
              <a:gd name="connsiteY4674" fmla="*/ 281870 h 4978400"/>
              <a:gd name="connsiteX4675" fmla="*/ 1449150 w 5556537"/>
              <a:gd name="connsiteY4675" fmla="*/ 283460 h 4978400"/>
              <a:gd name="connsiteX4676" fmla="*/ 1445175 w 5556537"/>
              <a:gd name="connsiteY4676" fmla="*/ 285049 h 4978400"/>
              <a:gd name="connsiteX4677" fmla="*/ 1440406 w 5556537"/>
              <a:gd name="connsiteY4677" fmla="*/ 288229 h 4978400"/>
              <a:gd name="connsiteX4678" fmla="*/ 1437227 w 5556537"/>
              <a:gd name="connsiteY4678" fmla="*/ 290613 h 4978400"/>
              <a:gd name="connsiteX4679" fmla="*/ 1434061 w 5556537"/>
              <a:gd name="connsiteY4679" fmla="*/ 294574 h 4978400"/>
              <a:gd name="connsiteX4680" fmla="*/ 1430881 w 5556537"/>
              <a:gd name="connsiteY4680" fmla="*/ 298549 h 4978400"/>
              <a:gd name="connsiteX4681" fmla="*/ 1426112 w 5556537"/>
              <a:gd name="connsiteY4681" fmla="*/ 306497 h 4978400"/>
              <a:gd name="connsiteX4682" fmla="*/ 1421343 w 5556537"/>
              <a:gd name="connsiteY4682" fmla="*/ 315227 h 4978400"/>
              <a:gd name="connsiteX4683" fmla="*/ 1417382 w 5556537"/>
              <a:gd name="connsiteY4683" fmla="*/ 323970 h 4978400"/>
              <a:gd name="connsiteX4684" fmla="*/ 1415792 w 5556537"/>
              <a:gd name="connsiteY4684" fmla="*/ 328726 h 4978400"/>
              <a:gd name="connsiteX4685" fmla="*/ 1414998 w 5556537"/>
              <a:gd name="connsiteY4685" fmla="*/ 333495 h 4978400"/>
              <a:gd name="connsiteX4686" fmla="*/ 1414203 w 5556537"/>
              <a:gd name="connsiteY4686" fmla="*/ 343815 h 4978400"/>
              <a:gd name="connsiteX4687" fmla="*/ 1414203 w 5556537"/>
              <a:gd name="connsiteY4687" fmla="*/ 354148 h 4978400"/>
              <a:gd name="connsiteX4688" fmla="*/ 1414998 w 5556537"/>
              <a:gd name="connsiteY4688" fmla="*/ 364468 h 4978400"/>
              <a:gd name="connsiteX4689" fmla="*/ 1414998 w 5556537"/>
              <a:gd name="connsiteY4689" fmla="*/ 369237 h 4978400"/>
              <a:gd name="connsiteX4690" fmla="*/ 1414998 w 5556537"/>
              <a:gd name="connsiteY4690" fmla="*/ 374006 h 4978400"/>
              <a:gd name="connsiteX4691" fmla="*/ 1412613 w 5556537"/>
              <a:gd name="connsiteY4691" fmla="*/ 384326 h 4978400"/>
              <a:gd name="connsiteX4692" fmla="*/ 1409434 w 5556537"/>
              <a:gd name="connsiteY4692" fmla="*/ 404979 h 4978400"/>
              <a:gd name="connsiteX4693" fmla="*/ 1406254 w 5556537"/>
              <a:gd name="connsiteY4693" fmla="*/ 425631 h 4978400"/>
              <a:gd name="connsiteX4694" fmla="*/ 1405460 w 5556537"/>
              <a:gd name="connsiteY4694" fmla="*/ 446271 h 4978400"/>
              <a:gd name="connsiteX4695" fmla="*/ 1404665 w 5556537"/>
              <a:gd name="connsiteY4695" fmla="*/ 451040 h 4978400"/>
              <a:gd name="connsiteX4696" fmla="*/ 1403870 w 5556537"/>
              <a:gd name="connsiteY4696" fmla="*/ 455809 h 4978400"/>
              <a:gd name="connsiteX4697" fmla="*/ 1403075 w 5556537"/>
              <a:gd name="connsiteY4697" fmla="*/ 460578 h 4978400"/>
              <a:gd name="connsiteX4698" fmla="*/ 1400704 w 5556537"/>
              <a:gd name="connsiteY4698" fmla="*/ 464539 h 4978400"/>
              <a:gd name="connsiteX4699" fmla="*/ 1397524 w 5556537"/>
              <a:gd name="connsiteY4699" fmla="*/ 469308 h 4978400"/>
              <a:gd name="connsiteX4700" fmla="*/ 1395140 w 5556537"/>
              <a:gd name="connsiteY4700" fmla="*/ 474077 h 4978400"/>
              <a:gd name="connsiteX4701" fmla="*/ 1387986 w 5556537"/>
              <a:gd name="connsiteY4701" fmla="*/ 490756 h 4978400"/>
              <a:gd name="connsiteX4702" fmla="*/ 1383230 w 5556537"/>
              <a:gd name="connsiteY4702" fmla="*/ 507434 h 4978400"/>
              <a:gd name="connsiteX4703" fmla="*/ 1379256 w 5556537"/>
              <a:gd name="connsiteY4703" fmla="*/ 524113 h 4978400"/>
              <a:gd name="connsiteX4704" fmla="*/ 1376871 w 5556537"/>
              <a:gd name="connsiteY4704" fmla="*/ 541586 h 4978400"/>
              <a:gd name="connsiteX4705" fmla="*/ 1374487 w 5556537"/>
              <a:gd name="connsiteY4705" fmla="*/ 560649 h 4978400"/>
              <a:gd name="connsiteX4706" fmla="*/ 1372102 w 5556537"/>
              <a:gd name="connsiteY4706" fmla="*/ 570174 h 4978400"/>
              <a:gd name="connsiteX4707" fmla="*/ 1369718 w 5556537"/>
              <a:gd name="connsiteY4707" fmla="*/ 579699 h 4978400"/>
              <a:gd name="connsiteX4708" fmla="*/ 1366552 w 5556537"/>
              <a:gd name="connsiteY4708" fmla="*/ 588443 h 4978400"/>
              <a:gd name="connsiteX4709" fmla="*/ 1364962 w 5556537"/>
              <a:gd name="connsiteY4709" fmla="*/ 593212 h 4978400"/>
              <a:gd name="connsiteX4710" fmla="*/ 1364167 w 5556537"/>
              <a:gd name="connsiteY4710" fmla="*/ 595596 h 4978400"/>
              <a:gd name="connsiteX4711" fmla="*/ 1362577 w 5556537"/>
              <a:gd name="connsiteY4711" fmla="*/ 597968 h 4978400"/>
              <a:gd name="connsiteX4712" fmla="*/ 1361783 w 5556537"/>
              <a:gd name="connsiteY4712" fmla="*/ 598763 h 4978400"/>
              <a:gd name="connsiteX4713" fmla="*/ 1355424 w 5556537"/>
              <a:gd name="connsiteY4713" fmla="*/ 598763 h 4978400"/>
              <a:gd name="connsiteX4714" fmla="*/ 1350655 w 5556537"/>
              <a:gd name="connsiteY4714" fmla="*/ 600352 h 4978400"/>
              <a:gd name="connsiteX4715" fmla="*/ 1346694 w 5556537"/>
              <a:gd name="connsiteY4715" fmla="*/ 602737 h 4978400"/>
              <a:gd name="connsiteX4716" fmla="*/ 1339540 w 5556537"/>
              <a:gd name="connsiteY4716" fmla="*/ 609890 h 4978400"/>
              <a:gd name="connsiteX4717" fmla="*/ 1333181 w 5556537"/>
              <a:gd name="connsiteY4717" fmla="*/ 617031 h 4978400"/>
              <a:gd name="connsiteX4718" fmla="*/ 1327631 w 5556537"/>
              <a:gd name="connsiteY4718" fmla="*/ 624184 h 4978400"/>
              <a:gd name="connsiteX4719" fmla="*/ 1321272 w 5556537"/>
              <a:gd name="connsiteY4719" fmla="*/ 632120 h 4978400"/>
              <a:gd name="connsiteX4720" fmla="*/ 1314131 w 5556537"/>
              <a:gd name="connsiteY4720" fmla="*/ 636889 h 4978400"/>
              <a:gd name="connsiteX4721" fmla="*/ 1311747 w 5556537"/>
              <a:gd name="connsiteY4721" fmla="*/ 639273 h 4978400"/>
              <a:gd name="connsiteX4722" fmla="*/ 1310952 w 5556537"/>
              <a:gd name="connsiteY4722" fmla="*/ 640863 h 4978400"/>
              <a:gd name="connsiteX4723" fmla="*/ 1310157 w 5556537"/>
              <a:gd name="connsiteY4723" fmla="*/ 642453 h 4978400"/>
              <a:gd name="connsiteX4724" fmla="*/ 1310952 w 5556537"/>
              <a:gd name="connsiteY4724" fmla="*/ 645632 h 4978400"/>
              <a:gd name="connsiteX4725" fmla="*/ 1313337 w 5556537"/>
              <a:gd name="connsiteY4725" fmla="*/ 647209 h 4978400"/>
              <a:gd name="connsiteX4726" fmla="*/ 1315708 w 5556537"/>
              <a:gd name="connsiteY4726" fmla="*/ 648003 h 4978400"/>
              <a:gd name="connsiteX4727" fmla="*/ 1318093 w 5556537"/>
              <a:gd name="connsiteY4727" fmla="*/ 648003 h 4978400"/>
              <a:gd name="connsiteX4728" fmla="*/ 1324451 w 5556537"/>
              <a:gd name="connsiteY4728" fmla="*/ 646427 h 4978400"/>
              <a:gd name="connsiteX4729" fmla="*/ 1330015 w 5556537"/>
              <a:gd name="connsiteY4729" fmla="*/ 644042 h 4978400"/>
              <a:gd name="connsiteX4730" fmla="*/ 1333181 w 5556537"/>
              <a:gd name="connsiteY4730" fmla="*/ 641658 h 4978400"/>
              <a:gd name="connsiteX4731" fmla="*/ 1336361 w 5556537"/>
              <a:gd name="connsiteY4731" fmla="*/ 639273 h 4978400"/>
              <a:gd name="connsiteX4732" fmla="*/ 1338745 w 5556537"/>
              <a:gd name="connsiteY4732" fmla="*/ 636889 h 4978400"/>
              <a:gd name="connsiteX4733" fmla="*/ 1340335 w 5556537"/>
              <a:gd name="connsiteY4733" fmla="*/ 635299 h 4978400"/>
              <a:gd name="connsiteX4734" fmla="*/ 1341925 w 5556537"/>
              <a:gd name="connsiteY4734" fmla="*/ 634504 h 4978400"/>
              <a:gd name="connsiteX4735" fmla="*/ 1340335 w 5556537"/>
              <a:gd name="connsiteY4735" fmla="*/ 638478 h 4978400"/>
              <a:gd name="connsiteX4736" fmla="*/ 1339540 w 5556537"/>
              <a:gd name="connsiteY4736" fmla="*/ 641658 h 4978400"/>
              <a:gd name="connsiteX4737" fmla="*/ 1335566 w 5556537"/>
              <a:gd name="connsiteY4737" fmla="*/ 648003 h 4978400"/>
              <a:gd name="connsiteX4738" fmla="*/ 1326836 w 5556537"/>
              <a:gd name="connsiteY4738" fmla="*/ 663887 h 4978400"/>
              <a:gd name="connsiteX4739" fmla="*/ 1322862 w 5556537"/>
              <a:gd name="connsiteY4739" fmla="*/ 671041 h 4978400"/>
              <a:gd name="connsiteX4740" fmla="*/ 1321272 w 5556537"/>
              <a:gd name="connsiteY4740" fmla="*/ 674220 h 4978400"/>
              <a:gd name="connsiteX4741" fmla="*/ 1321272 w 5556537"/>
              <a:gd name="connsiteY4741" fmla="*/ 676604 h 4978400"/>
              <a:gd name="connsiteX4742" fmla="*/ 1322067 w 5556537"/>
              <a:gd name="connsiteY4742" fmla="*/ 678194 h 4978400"/>
              <a:gd name="connsiteX4743" fmla="*/ 1323656 w 5556537"/>
              <a:gd name="connsiteY4743" fmla="*/ 680566 h 4978400"/>
              <a:gd name="connsiteX4744" fmla="*/ 1325246 w 5556537"/>
              <a:gd name="connsiteY4744" fmla="*/ 682155 h 4978400"/>
              <a:gd name="connsiteX4745" fmla="*/ 1327631 w 5556537"/>
              <a:gd name="connsiteY4745" fmla="*/ 681360 h 4978400"/>
              <a:gd name="connsiteX4746" fmla="*/ 1330015 w 5556537"/>
              <a:gd name="connsiteY4746" fmla="*/ 680566 h 4978400"/>
              <a:gd name="connsiteX4747" fmla="*/ 1333976 w 5556537"/>
              <a:gd name="connsiteY4747" fmla="*/ 676604 h 4978400"/>
              <a:gd name="connsiteX4748" fmla="*/ 1337156 w 5556537"/>
              <a:gd name="connsiteY4748" fmla="*/ 672630 h 4978400"/>
              <a:gd name="connsiteX4749" fmla="*/ 1343514 w 5556537"/>
              <a:gd name="connsiteY4749" fmla="*/ 663105 h 4978400"/>
              <a:gd name="connsiteX4750" fmla="*/ 1346694 w 5556537"/>
              <a:gd name="connsiteY4750" fmla="*/ 658336 h 4978400"/>
              <a:gd name="connsiteX4751" fmla="*/ 1349860 w 5556537"/>
              <a:gd name="connsiteY4751" fmla="*/ 655157 h 4978400"/>
              <a:gd name="connsiteX4752" fmla="*/ 1349078 w 5556537"/>
              <a:gd name="connsiteY4752" fmla="*/ 659131 h 4978400"/>
              <a:gd name="connsiteX4753" fmla="*/ 1348283 w 5556537"/>
              <a:gd name="connsiteY4753" fmla="*/ 663887 h 4978400"/>
              <a:gd name="connsiteX4754" fmla="*/ 1344309 w 5556537"/>
              <a:gd name="connsiteY4754" fmla="*/ 673425 h 4978400"/>
              <a:gd name="connsiteX4755" fmla="*/ 1341130 w 5556537"/>
              <a:gd name="connsiteY4755" fmla="*/ 682155 h 4978400"/>
              <a:gd name="connsiteX4756" fmla="*/ 1339540 w 5556537"/>
              <a:gd name="connsiteY4756" fmla="*/ 686924 h 4978400"/>
              <a:gd name="connsiteX4757" fmla="*/ 1339540 w 5556537"/>
              <a:gd name="connsiteY4757" fmla="*/ 691693 h 4978400"/>
              <a:gd name="connsiteX4758" fmla="*/ 1341130 w 5556537"/>
              <a:gd name="connsiteY4758" fmla="*/ 694078 h 4978400"/>
              <a:gd name="connsiteX4759" fmla="*/ 1342720 w 5556537"/>
              <a:gd name="connsiteY4759" fmla="*/ 695668 h 4978400"/>
              <a:gd name="connsiteX4760" fmla="*/ 1345104 w 5556537"/>
              <a:gd name="connsiteY4760" fmla="*/ 696462 h 4978400"/>
              <a:gd name="connsiteX4761" fmla="*/ 1347489 w 5556537"/>
              <a:gd name="connsiteY4761" fmla="*/ 695668 h 4978400"/>
              <a:gd name="connsiteX4762" fmla="*/ 1349860 w 5556537"/>
              <a:gd name="connsiteY4762" fmla="*/ 694078 h 4978400"/>
              <a:gd name="connsiteX4763" fmla="*/ 1351450 w 5556537"/>
              <a:gd name="connsiteY4763" fmla="*/ 690899 h 4978400"/>
              <a:gd name="connsiteX4764" fmla="*/ 1353834 w 5556537"/>
              <a:gd name="connsiteY4764" fmla="*/ 686130 h 4978400"/>
              <a:gd name="connsiteX4765" fmla="*/ 1358603 w 5556537"/>
              <a:gd name="connsiteY4765" fmla="*/ 674220 h 4978400"/>
              <a:gd name="connsiteX4766" fmla="*/ 1363372 w 5556537"/>
              <a:gd name="connsiteY4766" fmla="*/ 661516 h 4978400"/>
              <a:gd name="connsiteX4767" fmla="*/ 1362577 w 5556537"/>
              <a:gd name="connsiteY4767" fmla="*/ 672630 h 4978400"/>
              <a:gd name="connsiteX4768" fmla="*/ 1361783 w 5556537"/>
              <a:gd name="connsiteY4768" fmla="*/ 682950 h 4978400"/>
              <a:gd name="connsiteX4769" fmla="*/ 1361783 w 5556537"/>
              <a:gd name="connsiteY4769" fmla="*/ 688514 h 4978400"/>
              <a:gd name="connsiteX4770" fmla="*/ 1362577 w 5556537"/>
              <a:gd name="connsiteY4770" fmla="*/ 691693 h 4978400"/>
              <a:gd name="connsiteX4771" fmla="*/ 1364167 w 5556537"/>
              <a:gd name="connsiteY4771" fmla="*/ 694078 h 4978400"/>
              <a:gd name="connsiteX4772" fmla="*/ 1365757 w 5556537"/>
              <a:gd name="connsiteY4772" fmla="*/ 694873 h 4978400"/>
              <a:gd name="connsiteX4773" fmla="*/ 1368128 w 5556537"/>
              <a:gd name="connsiteY4773" fmla="*/ 694873 h 4978400"/>
              <a:gd name="connsiteX4774" fmla="*/ 1370513 w 5556537"/>
              <a:gd name="connsiteY4774" fmla="*/ 694078 h 4978400"/>
              <a:gd name="connsiteX4775" fmla="*/ 1372102 w 5556537"/>
              <a:gd name="connsiteY4775" fmla="*/ 692488 h 4978400"/>
              <a:gd name="connsiteX4776" fmla="*/ 1372897 w 5556537"/>
              <a:gd name="connsiteY4776" fmla="*/ 688514 h 4978400"/>
              <a:gd name="connsiteX4777" fmla="*/ 1373692 w 5556537"/>
              <a:gd name="connsiteY4777" fmla="*/ 685335 h 4978400"/>
              <a:gd name="connsiteX4778" fmla="*/ 1374487 w 5556537"/>
              <a:gd name="connsiteY4778" fmla="*/ 677399 h 4978400"/>
              <a:gd name="connsiteX4779" fmla="*/ 1375282 w 5556537"/>
              <a:gd name="connsiteY4779" fmla="*/ 666272 h 4978400"/>
              <a:gd name="connsiteX4780" fmla="*/ 1376077 w 5556537"/>
              <a:gd name="connsiteY4780" fmla="*/ 662310 h 4978400"/>
              <a:gd name="connsiteX4781" fmla="*/ 1376077 w 5556537"/>
              <a:gd name="connsiteY4781" fmla="*/ 660721 h 4978400"/>
              <a:gd name="connsiteX4782" fmla="*/ 1377666 w 5556537"/>
              <a:gd name="connsiteY4782" fmla="*/ 659131 h 4978400"/>
              <a:gd name="connsiteX4783" fmla="*/ 1378461 w 5556537"/>
              <a:gd name="connsiteY4783" fmla="*/ 661516 h 4978400"/>
              <a:gd name="connsiteX4784" fmla="*/ 1378461 w 5556537"/>
              <a:gd name="connsiteY4784" fmla="*/ 663887 h 4978400"/>
              <a:gd name="connsiteX4785" fmla="*/ 1377666 w 5556537"/>
              <a:gd name="connsiteY4785" fmla="*/ 669451 h 4978400"/>
              <a:gd name="connsiteX4786" fmla="*/ 1376871 w 5556537"/>
              <a:gd name="connsiteY4786" fmla="*/ 675810 h 4978400"/>
              <a:gd name="connsiteX4787" fmla="*/ 1376871 w 5556537"/>
              <a:gd name="connsiteY4787" fmla="*/ 681360 h 4978400"/>
              <a:gd name="connsiteX4788" fmla="*/ 1377666 w 5556537"/>
              <a:gd name="connsiteY4788" fmla="*/ 684540 h 4978400"/>
              <a:gd name="connsiteX4789" fmla="*/ 1380051 w 5556537"/>
              <a:gd name="connsiteY4789" fmla="*/ 686924 h 4978400"/>
              <a:gd name="connsiteX4790" fmla="*/ 1380846 w 5556537"/>
              <a:gd name="connsiteY4790" fmla="*/ 687719 h 4978400"/>
              <a:gd name="connsiteX4791" fmla="*/ 1383230 w 5556537"/>
              <a:gd name="connsiteY4791" fmla="*/ 687719 h 4978400"/>
              <a:gd name="connsiteX4792" fmla="*/ 1384807 w 5556537"/>
              <a:gd name="connsiteY4792" fmla="*/ 686924 h 4978400"/>
              <a:gd name="connsiteX4793" fmla="*/ 1386397 w 5556537"/>
              <a:gd name="connsiteY4793" fmla="*/ 684540 h 4978400"/>
              <a:gd name="connsiteX4794" fmla="*/ 1387191 w 5556537"/>
              <a:gd name="connsiteY4794" fmla="*/ 682155 h 4978400"/>
              <a:gd name="connsiteX4795" fmla="*/ 1388781 w 5556537"/>
              <a:gd name="connsiteY4795" fmla="*/ 677399 h 4978400"/>
              <a:gd name="connsiteX4796" fmla="*/ 1388781 w 5556537"/>
              <a:gd name="connsiteY4796" fmla="*/ 666272 h 4978400"/>
              <a:gd name="connsiteX4797" fmla="*/ 1390371 w 5556537"/>
              <a:gd name="connsiteY4797" fmla="*/ 651183 h 4978400"/>
              <a:gd name="connsiteX4798" fmla="*/ 1391166 w 5556537"/>
              <a:gd name="connsiteY4798" fmla="*/ 648003 h 4978400"/>
              <a:gd name="connsiteX4799" fmla="*/ 1392755 w 5556537"/>
              <a:gd name="connsiteY4799" fmla="*/ 644837 h 4978400"/>
              <a:gd name="connsiteX4800" fmla="*/ 1396729 w 5556537"/>
              <a:gd name="connsiteY4800" fmla="*/ 632915 h 4978400"/>
              <a:gd name="connsiteX4801" fmla="*/ 1398319 w 5556537"/>
              <a:gd name="connsiteY4801" fmla="*/ 626569 h 4978400"/>
              <a:gd name="connsiteX4802" fmla="*/ 1399114 w 5556537"/>
              <a:gd name="connsiteY4802" fmla="*/ 620210 h 4978400"/>
              <a:gd name="connsiteX4803" fmla="*/ 1398319 w 5556537"/>
              <a:gd name="connsiteY4803" fmla="*/ 616236 h 4978400"/>
              <a:gd name="connsiteX4804" fmla="*/ 1397524 w 5556537"/>
              <a:gd name="connsiteY4804" fmla="*/ 613057 h 4978400"/>
              <a:gd name="connsiteX4805" fmla="*/ 1398319 w 5556537"/>
              <a:gd name="connsiteY4805" fmla="*/ 609890 h 4978400"/>
              <a:gd name="connsiteX4806" fmla="*/ 1399909 w 5556537"/>
              <a:gd name="connsiteY4806" fmla="*/ 607506 h 4978400"/>
              <a:gd name="connsiteX4807" fmla="*/ 1406254 w 5556537"/>
              <a:gd name="connsiteY4807" fmla="*/ 592417 h 4978400"/>
              <a:gd name="connsiteX4808" fmla="*/ 1413408 w 5556537"/>
              <a:gd name="connsiteY4808" fmla="*/ 578123 h 4978400"/>
              <a:gd name="connsiteX4809" fmla="*/ 1430881 w 5556537"/>
              <a:gd name="connsiteY4809" fmla="*/ 543971 h 4978400"/>
              <a:gd name="connsiteX4810" fmla="*/ 1438817 w 5556537"/>
              <a:gd name="connsiteY4810" fmla="*/ 526498 h 4978400"/>
              <a:gd name="connsiteX4811" fmla="*/ 1445175 w 5556537"/>
              <a:gd name="connsiteY4811" fmla="*/ 509024 h 4978400"/>
              <a:gd name="connsiteX4812" fmla="*/ 1448355 w 5556537"/>
              <a:gd name="connsiteY4812" fmla="*/ 498691 h 4978400"/>
              <a:gd name="connsiteX4813" fmla="*/ 1449944 w 5556537"/>
              <a:gd name="connsiteY4813" fmla="*/ 489166 h 4978400"/>
              <a:gd name="connsiteX4814" fmla="*/ 1454700 w 5556537"/>
              <a:gd name="connsiteY4814" fmla="*/ 469308 h 4978400"/>
              <a:gd name="connsiteX4815" fmla="*/ 1460264 w 5556537"/>
              <a:gd name="connsiteY4815" fmla="*/ 451835 h 4978400"/>
              <a:gd name="connsiteX4816" fmla="*/ 1466623 w 5556537"/>
              <a:gd name="connsiteY4816" fmla="*/ 434362 h 4978400"/>
              <a:gd name="connsiteX4817" fmla="*/ 1471379 w 5556537"/>
              <a:gd name="connsiteY4817" fmla="*/ 453425 h 4978400"/>
              <a:gd name="connsiteX4818" fmla="*/ 1473763 w 5556537"/>
              <a:gd name="connsiteY4818" fmla="*/ 460578 h 4978400"/>
              <a:gd name="connsiteX4819" fmla="*/ 1475353 w 5556537"/>
              <a:gd name="connsiteY4819" fmla="*/ 468513 h 4978400"/>
              <a:gd name="connsiteX4820" fmla="*/ 1475353 w 5556537"/>
              <a:gd name="connsiteY4820" fmla="*/ 477257 h 4978400"/>
              <a:gd name="connsiteX4821" fmla="*/ 1475353 w 5556537"/>
              <a:gd name="connsiteY4821" fmla="*/ 485987 h 4978400"/>
              <a:gd name="connsiteX4822" fmla="*/ 1474558 w 5556537"/>
              <a:gd name="connsiteY4822" fmla="*/ 512985 h 4978400"/>
              <a:gd name="connsiteX4823" fmla="*/ 1474558 w 5556537"/>
              <a:gd name="connsiteY4823" fmla="*/ 520139 h 4978400"/>
              <a:gd name="connsiteX4824" fmla="*/ 1474558 w 5556537"/>
              <a:gd name="connsiteY4824" fmla="*/ 528087 h 4978400"/>
              <a:gd name="connsiteX4825" fmla="*/ 1475353 w 5556537"/>
              <a:gd name="connsiteY4825" fmla="*/ 531254 h 4978400"/>
              <a:gd name="connsiteX4826" fmla="*/ 1476943 w 5556537"/>
              <a:gd name="connsiteY4826" fmla="*/ 534433 h 4978400"/>
              <a:gd name="connsiteX4827" fmla="*/ 1476943 w 5556537"/>
              <a:gd name="connsiteY4827" fmla="*/ 537612 h 4978400"/>
              <a:gd name="connsiteX4828" fmla="*/ 1476943 w 5556537"/>
              <a:gd name="connsiteY4828" fmla="*/ 540792 h 4978400"/>
              <a:gd name="connsiteX4829" fmla="*/ 1475353 w 5556537"/>
              <a:gd name="connsiteY4829" fmla="*/ 547932 h 4978400"/>
              <a:gd name="connsiteX4830" fmla="*/ 1470584 w 5556537"/>
              <a:gd name="connsiteY4830" fmla="*/ 574943 h 4978400"/>
              <a:gd name="connsiteX4831" fmla="*/ 1469007 w 5556537"/>
              <a:gd name="connsiteY4831" fmla="*/ 588443 h 4978400"/>
              <a:gd name="connsiteX4832" fmla="*/ 1468213 w 5556537"/>
              <a:gd name="connsiteY4832" fmla="*/ 601942 h 4978400"/>
              <a:gd name="connsiteX4833" fmla="*/ 1467418 w 5556537"/>
              <a:gd name="connsiteY4833" fmla="*/ 629748 h 4978400"/>
              <a:gd name="connsiteX4834" fmla="*/ 1468213 w 5556537"/>
              <a:gd name="connsiteY4834" fmla="*/ 657541 h 4978400"/>
              <a:gd name="connsiteX4835" fmla="*/ 1469789 w 5556537"/>
              <a:gd name="connsiteY4835" fmla="*/ 684540 h 4978400"/>
              <a:gd name="connsiteX4836" fmla="*/ 1472174 w 5556537"/>
              <a:gd name="connsiteY4836" fmla="*/ 712346 h 4978400"/>
              <a:gd name="connsiteX4837" fmla="*/ 1476148 w 5556537"/>
              <a:gd name="connsiteY4837" fmla="*/ 739345 h 4978400"/>
              <a:gd name="connsiteX4838" fmla="*/ 1480917 w 5556537"/>
              <a:gd name="connsiteY4838" fmla="*/ 765548 h 4978400"/>
              <a:gd name="connsiteX4839" fmla="*/ 1487263 w 5556537"/>
              <a:gd name="connsiteY4839" fmla="*/ 792560 h 4978400"/>
              <a:gd name="connsiteX4840" fmla="*/ 1493621 w 5556537"/>
              <a:gd name="connsiteY4840" fmla="*/ 814802 h 4978400"/>
              <a:gd name="connsiteX4841" fmla="*/ 1496006 w 5556537"/>
              <a:gd name="connsiteY4841" fmla="*/ 826711 h 4978400"/>
              <a:gd name="connsiteX4842" fmla="*/ 1496801 w 5556537"/>
              <a:gd name="connsiteY4842" fmla="*/ 838621 h 4978400"/>
              <a:gd name="connsiteX4843" fmla="*/ 1496006 w 5556537"/>
              <a:gd name="connsiteY4843" fmla="*/ 848159 h 4978400"/>
              <a:gd name="connsiteX4844" fmla="*/ 1495211 w 5556537"/>
              <a:gd name="connsiteY4844" fmla="*/ 858479 h 4978400"/>
              <a:gd name="connsiteX4845" fmla="*/ 1490442 w 5556537"/>
              <a:gd name="connsiteY4845" fmla="*/ 877542 h 4978400"/>
              <a:gd name="connsiteX4846" fmla="*/ 1488057 w 5556537"/>
              <a:gd name="connsiteY4846" fmla="*/ 891041 h 4978400"/>
              <a:gd name="connsiteX4847" fmla="*/ 1486468 w 5556537"/>
              <a:gd name="connsiteY4847" fmla="*/ 904540 h 4978400"/>
              <a:gd name="connsiteX4848" fmla="*/ 1485686 w 5556537"/>
              <a:gd name="connsiteY4848" fmla="*/ 918040 h 4978400"/>
              <a:gd name="connsiteX4849" fmla="*/ 1486468 w 5556537"/>
              <a:gd name="connsiteY4849" fmla="*/ 931552 h 4978400"/>
              <a:gd name="connsiteX4850" fmla="*/ 1488852 w 5556537"/>
              <a:gd name="connsiteY4850" fmla="*/ 945051 h 4978400"/>
              <a:gd name="connsiteX4851" fmla="*/ 1491237 w 5556537"/>
              <a:gd name="connsiteY4851" fmla="*/ 957755 h 4978400"/>
              <a:gd name="connsiteX4852" fmla="*/ 1499185 w 5556537"/>
              <a:gd name="connsiteY4852" fmla="*/ 983177 h 4978400"/>
              <a:gd name="connsiteX4853" fmla="*/ 1513479 w 5556537"/>
              <a:gd name="connsiteY4853" fmla="*/ 1031623 h 4978400"/>
              <a:gd name="connsiteX4854" fmla="*/ 1519043 w 5556537"/>
              <a:gd name="connsiteY4854" fmla="*/ 1050686 h 4978400"/>
              <a:gd name="connsiteX4855" fmla="*/ 1524594 w 5556537"/>
              <a:gd name="connsiteY4855" fmla="*/ 1069736 h 4978400"/>
              <a:gd name="connsiteX4856" fmla="*/ 1526184 w 5556537"/>
              <a:gd name="connsiteY4856" fmla="*/ 1076095 h 4978400"/>
              <a:gd name="connsiteX4857" fmla="*/ 1526978 w 5556537"/>
              <a:gd name="connsiteY4857" fmla="*/ 1080069 h 4978400"/>
              <a:gd name="connsiteX4858" fmla="*/ 1526978 w 5556537"/>
              <a:gd name="connsiteY4858" fmla="*/ 1083248 h 4978400"/>
              <a:gd name="connsiteX4859" fmla="*/ 1525389 w 5556537"/>
              <a:gd name="connsiteY4859" fmla="*/ 1088799 h 4978400"/>
              <a:gd name="connsiteX4860" fmla="*/ 1523004 w 5556537"/>
              <a:gd name="connsiteY4860" fmla="*/ 1094363 h 4978400"/>
              <a:gd name="connsiteX4861" fmla="*/ 1516659 w 5556537"/>
              <a:gd name="connsiteY4861" fmla="*/ 1103888 h 4978400"/>
              <a:gd name="connsiteX4862" fmla="*/ 1511095 w 5556537"/>
              <a:gd name="connsiteY4862" fmla="*/ 1113426 h 4978400"/>
              <a:gd name="connsiteX4863" fmla="*/ 1507121 w 5556537"/>
              <a:gd name="connsiteY4863" fmla="*/ 1117400 h 4978400"/>
              <a:gd name="connsiteX4864" fmla="*/ 1503159 w 5556537"/>
              <a:gd name="connsiteY4864" fmla="*/ 1120567 h 4978400"/>
              <a:gd name="connsiteX4865" fmla="*/ 1499980 w 5556537"/>
              <a:gd name="connsiteY4865" fmla="*/ 1122951 h 4978400"/>
              <a:gd name="connsiteX4866" fmla="*/ 1497596 w 5556537"/>
              <a:gd name="connsiteY4866" fmla="*/ 1125336 h 4978400"/>
              <a:gd name="connsiteX4867" fmla="*/ 1497596 w 5556537"/>
              <a:gd name="connsiteY4867" fmla="*/ 1127720 h 4978400"/>
              <a:gd name="connsiteX4868" fmla="*/ 1498390 w 5556537"/>
              <a:gd name="connsiteY4868" fmla="*/ 1130105 h 4978400"/>
              <a:gd name="connsiteX4869" fmla="*/ 1499980 w 5556537"/>
              <a:gd name="connsiteY4869" fmla="*/ 1131694 h 4978400"/>
              <a:gd name="connsiteX4870" fmla="*/ 1502365 w 5556537"/>
              <a:gd name="connsiteY4870" fmla="*/ 1133284 h 4978400"/>
              <a:gd name="connsiteX4871" fmla="*/ 1507121 w 5556537"/>
              <a:gd name="connsiteY4871" fmla="*/ 1134874 h 4978400"/>
              <a:gd name="connsiteX4872" fmla="*/ 1511890 w 5556537"/>
              <a:gd name="connsiteY4872" fmla="*/ 1135669 h 4978400"/>
              <a:gd name="connsiteX4873" fmla="*/ 1519043 w 5556537"/>
              <a:gd name="connsiteY4873" fmla="*/ 1137245 h 4978400"/>
              <a:gd name="connsiteX4874" fmla="*/ 1526184 w 5556537"/>
              <a:gd name="connsiteY4874" fmla="*/ 1138040 h 4978400"/>
              <a:gd name="connsiteX4875" fmla="*/ 1531747 w 5556537"/>
              <a:gd name="connsiteY4875" fmla="*/ 1138040 h 4978400"/>
              <a:gd name="connsiteX4876" fmla="*/ 1537311 w 5556537"/>
              <a:gd name="connsiteY4876" fmla="*/ 1137245 h 4978400"/>
              <a:gd name="connsiteX4877" fmla="*/ 1538888 w 5556537"/>
              <a:gd name="connsiteY4877" fmla="*/ 1137245 h 4978400"/>
              <a:gd name="connsiteX4878" fmla="*/ 1540478 w 5556537"/>
              <a:gd name="connsiteY4878" fmla="*/ 1139630 h 4978400"/>
              <a:gd name="connsiteX4879" fmla="*/ 1543657 w 5556537"/>
              <a:gd name="connsiteY4879" fmla="*/ 1141219 h 4978400"/>
              <a:gd name="connsiteX4880" fmla="*/ 1546836 w 5556537"/>
              <a:gd name="connsiteY4880" fmla="*/ 1142014 h 4978400"/>
              <a:gd name="connsiteX4881" fmla="*/ 1552400 w 5556537"/>
              <a:gd name="connsiteY4881" fmla="*/ 1142809 h 4978400"/>
              <a:gd name="connsiteX4882" fmla="*/ 1557156 w 5556537"/>
              <a:gd name="connsiteY4882" fmla="*/ 1141219 h 4978400"/>
              <a:gd name="connsiteX4883" fmla="*/ 1559541 w 5556537"/>
              <a:gd name="connsiteY4883" fmla="*/ 1140425 h 4978400"/>
              <a:gd name="connsiteX4884" fmla="*/ 1561925 w 5556537"/>
              <a:gd name="connsiteY4884" fmla="*/ 1138835 h 4978400"/>
              <a:gd name="connsiteX4885" fmla="*/ 1563515 w 5556537"/>
              <a:gd name="connsiteY4885" fmla="*/ 1136463 h 4978400"/>
              <a:gd name="connsiteX4886" fmla="*/ 1564310 w 5556537"/>
              <a:gd name="connsiteY4886" fmla="*/ 1134079 h 4978400"/>
              <a:gd name="connsiteX4887" fmla="*/ 1566694 w 5556537"/>
              <a:gd name="connsiteY4887" fmla="*/ 1137245 h 4978400"/>
              <a:gd name="connsiteX4888" fmla="*/ 1569079 w 5556537"/>
              <a:gd name="connsiteY4888" fmla="*/ 1140425 h 4978400"/>
              <a:gd name="connsiteX4889" fmla="*/ 1572245 w 5556537"/>
              <a:gd name="connsiteY4889" fmla="*/ 1142014 h 4978400"/>
              <a:gd name="connsiteX4890" fmla="*/ 1576219 w 5556537"/>
              <a:gd name="connsiteY4890" fmla="*/ 1142809 h 4978400"/>
              <a:gd name="connsiteX4891" fmla="*/ 1580193 w 5556537"/>
              <a:gd name="connsiteY4891" fmla="*/ 1142809 h 4978400"/>
              <a:gd name="connsiteX4892" fmla="*/ 1584962 w 5556537"/>
              <a:gd name="connsiteY4892" fmla="*/ 1142014 h 4978400"/>
              <a:gd name="connsiteX4893" fmla="*/ 1588142 w 5556537"/>
              <a:gd name="connsiteY4893" fmla="*/ 1139630 h 4978400"/>
              <a:gd name="connsiteX4894" fmla="*/ 1589718 w 5556537"/>
              <a:gd name="connsiteY4894" fmla="*/ 1138040 h 4978400"/>
              <a:gd name="connsiteX4895" fmla="*/ 1590513 w 5556537"/>
              <a:gd name="connsiteY4895" fmla="*/ 1136463 h 4978400"/>
              <a:gd name="connsiteX4896" fmla="*/ 1592898 w 5556537"/>
              <a:gd name="connsiteY4896" fmla="*/ 1137245 h 4978400"/>
              <a:gd name="connsiteX4897" fmla="*/ 1596077 w 5556537"/>
              <a:gd name="connsiteY4897" fmla="*/ 1138040 h 4978400"/>
              <a:gd name="connsiteX4898" fmla="*/ 1601641 w 5556537"/>
              <a:gd name="connsiteY4898" fmla="*/ 1138040 h 4978400"/>
              <a:gd name="connsiteX4899" fmla="*/ 1607987 w 5556537"/>
              <a:gd name="connsiteY4899" fmla="*/ 1137245 h 4978400"/>
              <a:gd name="connsiteX4900" fmla="*/ 1613551 w 5556537"/>
              <a:gd name="connsiteY4900" fmla="*/ 1136463 h 4978400"/>
              <a:gd name="connsiteX4901" fmla="*/ 1624665 w 5556537"/>
              <a:gd name="connsiteY4901" fmla="*/ 1134079 h 4978400"/>
              <a:gd name="connsiteX4902" fmla="*/ 1626255 w 5556537"/>
              <a:gd name="connsiteY4902" fmla="*/ 1133284 h 4978400"/>
              <a:gd name="connsiteX4903" fmla="*/ 1628639 w 5556537"/>
              <a:gd name="connsiteY4903" fmla="*/ 1132489 h 4978400"/>
              <a:gd name="connsiteX4904" fmla="*/ 1630229 w 5556537"/>
              <a:gd name="connsiteY4904" fmla="*/ 1130900 h 4978400"/>
              <a:gd name="connsiteX4905" fmla="*/ 1631819 w 5556537"/>
              <a:gd name="connsiteY4905" fmla="*/ 1128515 h 4978400"/>
              <a:gd name="connsiteX4906" fmla="*/ 1631819 w 5556537"/>
              <a:gd name="connsiteY4906" fmla="*/ 1126131 h 4978400"/>
              <a:gd name="connsiteX4907" fmla="*/ 1631024 w 5556537"/>
              <a:gd name="connsiteY4907" fmla="*/ 1124541 h 4978400"/>
              <a:gd name="connsiteX4908" fmla="*/ 1627845 w 5556537"/>
              <a:gd name="connsiteY4908" fmla="*/ 1122156 h 4978400"/>
              <a:gd name="connsiteX4909" fmla="*/ 1621499 w 5556537"/>
              <a:gd name="connsiteY4909" fmla="*/ 1116606 h 4978400"/>
              <a:gd name="connsiteX4910" fmla="*/ 1617525 w 5556537"/>
              <a:gd name="connsiteY4910" fmla="*/ 1112631 h 4978400"/>
              <a:gd name="connsiteX4911" fmla="*/ 1614345 w 5556537"/>
              <a:gd name="connsiteY4911" fmla="*/ 1107068 h 4978400"/>
              <a:gd name="connsiteX4912" fmla="*/ 1607987 w 5556537"/>
              <a:gd name="connsiteY4912" fmla="*/ 1096748 h 4978400"/>
              <a:gd name="connsiteX4913" fmla="*/ 1604026 w 5556537"/>
              <a:gd name="connsiteY4913" fmla="*/ 1088004 h 4978400"/>
              <a:gd name="connsiteX4914" fmla="*/ 1602436 w 5556537"/>
              <a:gd name="connsiteY4914" fmla="*/ 1083248 h 4978400"/>
              <a:gd name="connsiteX4915" fmla="*/ 1602436 w 5556537"/>
              <a:gd name="connsiteY4915" fmla="*/ 1078479 h 4978400"/>
              <a:gd name="connsiteX4916" fmla="*/ 1604026 w 5556537"/>
              <a:gd name="connsiteY4916" fmla="*/ 1070531 h 4978400"/>
              <a:gd name="connsiteX4917" fmla="*/ 1606397 w 5556537"/>
              <a:gd name="connsiteY4917" fmla="*/ 1062596 h 4978400"/>
              <a:gd name="connsiteX4918" fmla="*/ 1615935 w 5556537"/>
              <a:gd name="connsiteY4918" fmla="*/ 1030033 h 4978400"/>
              <a:gd name="connsiteX4919" fmla="*/ 1630229 w 5556537"/>
              <a:gd name="connsiteY4919" fmla="*/ 982382 h 4978400"/>
              <a:gd name="connsiteX4920" fmla="*/ 1637383 w 5556537"/>
              <a:gd name="connsiteY4920" fmla="*/ 956961 h 4978400"/>
              <a:gd name="connsiteX4921" fmla="*/ 1640549 w 5556537"/>
              <a:gd name="connsiteY4921" fmla="*/ 944256 h 4978400"/>
              <a:gd name="connsiteX4922" fmla="*/ 1642933 w 5556537"/>
              <a:gd name="connsiteY4922" fmla="*/ 930757 h 4978400"/>
              <a:gd name="connsiteX4923" fmla="*/ 1643728 w 5556537"/>
              <a:gd name="connsiteY4923" fmla="*/ 918040 h 4978400"/>
              <a:gd name="connsiteX4924" fmla="*/ 1642933 w 5556537"/>
              <a:gd name="connsiteY4924" fmla="*/ 904540 h 4978400"/>
              <a:gd name="connsiteX4925" fmla="*/ 1641344 w 5556537"/>
              <a:gd name="connsiteY4925" fmla="*/ 891836 h 4978400"/>
              <a:gd name="connsiteX4926" fmla="*/ 1638177 w 5556537"/>
              <a:gd name="connsiteY4926" fmla="*/ 879132 h 4978400"/>
              <a:gd name="connsiteX4927" fmla="*/ 1634203 w 5556537"/>
              <a:gd name="connsiteY4927" fmla="*/ 858479 h 4978400"/>
              <a:gd name="connsiteX4928" fmla="*/ 1632614 w 5556537"/>
              <a:gd name="connsiteY4928" fmla="*/ 848954 h 4978400"/>
              <a:gd name="connsiteX4929" fmla="*/ 1632614 w 5556537"/>
              <a:gd name="connsiteY4929" fmla="*/ 838621 h 4978400"/>
              <a:gd name="connsiteX4930" fmla="*/ 1633408 w 5556537"/>
              <a:gd name="connsiteY4930" fmla="*/ 827506 h 4978400"/>
              <a:gd name="connsiteX4931" fmla="*/ 1634998 w 5556537"/>
              <a:gd name="connsiteY4931" fmla="*/ 816379 h 4978400"/>
              <a:gd name="connsiteX4932" fmla="*/ 1640549 w 5556537"/>
              <a:gd name="connsiteY4932" fmla="*/ 794149 h 4978400"/>
              <a:gd name="connsiteX4933" fmla="*/ 1646908 w 5556537"/>
              <a:gd name="connsiteY4933" fmla="*/ 768727 h 4978400"/>
              <a:gd name="connsiteX4934" fmla="*/ 1652472 w 5556537"/>
              <a:gd name="connsiteY4934" fmla="*/ 743319 h 4978400"/>
              <a:gd name="connsiteX4935" fmla="*/ 1655651 w 5556537"/>
              <a:gd name="connsiteY4935" fmla="*/ 717102 h 4978400"/>
              <a:gd name="connsiteX4936" fmla="*/ 1658817 w 5556537"/>
              <a:gd name="connsiteY4936" fmla="*/ 690899 h 4978400"/>
              <a:gd name="connsiteX4937" fmla="*/ 1660407 w 5556537"/>
              <a:gd name="connsiteY4937" fmla="*/ 663887 h 4978400"/>
              <a:gd name="connsiteX4938" fmla="*/ 1661202 w 5556537"/>
              <a:gd name="connsiteY4938" fmla="*/ 636889 h 4978400"/>
              <a:gd name="connsiteX4939" fmla="*/ 1661202 w 5556537"/>
              <a:gd name="connsiteY4939" fmla="*/ 610685 h 4978400"/>
              <a:gd name="connsiteX4940" fmla="*/ 1660407 w 5556537"/>
              <a:gd name="connsiteY4940" fmla="*/ 597173 h 4978400"/>
              <a:gd name="connsiteX4941" fmla="*/ 1659612 w 5556537"/>
              <a:gd name="connsiteY4941" fmla="*/ 584469 h 4978400"/>
              <a:gd name="connsiteX4942" fmla="*/ 1654856 w 5556537"/>
              <a:gd name="connsiteY4942" fmla="*/ 559060 h 4978400"/>
              <a:gd name="connsiteX4943" fmla="*/ 1652472 w 5556537"/>
              <a:gd name="connsiteY4943" fmla="*/ 545548 h 4978400"/>
              <a:gd name="connsiteX4944" fmla="*/ 1650882 w 5556537"/>
              <a:gd name="connsiteY4944" fmla="*/ 539202 h 4978400"/>
              <a:gd name="connsiteX4945" fmla="*/ 1650087 w 5556537"/>
              <a:gd name="connsiteY4945" fmla="*/ 536023 h 4978400"/>
              <a:gd name="connsiteX4946" fmla="*/ 1650882 w 5556537"/>
              <a:gd name="connsiteY4946" fmla="*/ 532843 h 4978400"/>
              <a:gd name="connsiteX4947" fmla="*/ 1651677 w 5556537"/>
              <a:gd name="connsiteY4947" fmla="*/ 527292 h 4978400"/>
              <a:gd name="connsiteX4948" fmla="*/ 1651677 w 5556537"/>
              <a:gd name="connsiteY4948" fmla="*/ 522523 h 4978400"/>
              <a:gd name="connsiteX4949" fmla="*/ 1650882 w 5556537"/>
              <a:gd name="connsiteY4949" fmla="*/ 512190 h 4978400"/>
              <a:gd name="connsiteX4950" fmla="*/ 1650882 w 5556537"/>
              <a:gd name="connsiteY4950" fmla="*/ 472488 h 4978400"/>
              <a:gd name="connsiteX4951" fmla="*/ 1651677 w 5556537"/>
              <a:gd name="connsiteY4951" fmla="*/ 466129 h 4978400"/>
              <a:gd name="connsiteX4952" fmla="*/ 1653266 w 5556537"/>
              <a:gd name="connsiteY4952" fmla="*/ 460578 h 4978400"/>
              <a:gd name="connsiteX4953" fmla="*/ 1660407 w 5556537"/>
              <a:gd name="connsiteY4953" fmla="*/ 436746 h 4978400"/>
              <a:gd name="connsiteX4954" fmla="*/ 1661997 w 5556537"/>
              <a:gd name="connsiteY4954" fmla="*/ 431977 h 4978400"/>
              <a:gd name="connsiteX4955" fmla="*/ 1666766 w 5556537"/>
              <a:gd name="connsiteY4955" fmla="*/ 446271 h 4978400"/>
              <a:gd name="connsiteX4956" fmla="*/ 1671535 w 5556537"/>
              <a:gd name="connsiteY4956" fmla="*/ 460578 h 4978400"/>
              <a:gd name="connsiteX4957" fmla="*/ 1673919 w 5556537"/>
              <a:gd name="connsiteY4957" fmla="*/ 469308 h 4978400"/>
              <a:gd name="connsiteX4958" fmla="*/ 1676291 w 5556537"/>
              <a:gd name="connsiteY4958" fmla="*/ 478038 h 4978400"/>
              <a:gd name="connsiteX4959" fmla="*/ 1680265 w 5556537"/>
              <a:gd name="connsiteY4959" fmla="*/ 496307 h 4978400"/>
              <a:gd name="connsiteX4960" fmla="*/ 1682649 w 5556537"/>
              <a:gd name="connsiteY4960" fmla="*/ 505050 h 4978400"/>
              <a:gd name="connsiteX4961" fmla="*/ 1685829 w 5556537"/>
              <a:gd name="connsiteY4961" fmla="*/ 514575 h 4978400"/>
              <a:gd name="connsiteX4962" fmla="*/ 1692969 w 5556537"/>
              <a:gd name="connsiteY4962" fmla="*/ 532048 h 4978400"/>
              <a:gd name="connsiteX4963" fmla="*/ 1700918 w 5556537"/>
              <a:gd name="connsiteY4963" fmla="*/ 549522 h 4978400"/>
              <a:gd name="connsiteX4964" fmla="*/ 1709648 w 5556537"/>
              <a:gd name="connsiteY4964" fmla="*/ 566995 h 4978400"/>
              <a:gd name="connsiteX4965" fmla="*/ 1717596 w 5556537"/>
              <a:gd name="connsiteY4965" fmla="*/ 582879 h 4978400"/>
              <a:gd name="connsiteX4966" fmla="*/ 1725531 w 5556537"/>
              <a:gd name="connsiteY4966" fmla="*/ 599557 h 4978400"/>
              <a:gd name="connsiteX4967" fmla="*/ 1728711 w 5556537"/>
              <a:gd name="connsiteY4967" fmla="*/ 605916 h 4978400"/>
              <a:gd name="connsiteX4968" fmla="*/ 1731095 w 5556537"/>
              <a:gd name="connsiteY4968" fmla="*/ 612275 h 4978400"/>
              <a:gd name="connsiteX4969" fmla="*/ 1731095 w 5556537"/>
              <a:gd name="connsiteY4969" fmla="*/ 614646 h 4978400"/>
              <a:gd name="connsiteX4970" fmla="*/ 1730300 w 5556537"/>
              <a:gd name="connsiteY4970" fmla="*/ 617826 h 4978400"/>
              <a:gd name="connsiteX4971" fmla="*/ 1730300 w 5556537"/>
              <a:gd name="connsiteY4971" fmla="*/ 621005 h 4978400"/>
              <a:gd name="connsiteX4972" fmla="*/ 1730300 w 5556537"/>
              <a:gd name="connsiteY4972" fmla="*/ 624979 h 4978400"/>
              <a:gd name="connsiteX4973" fmla="*/ 1731890 w 5556537"/>
              <a:gd name="connsiteY4973" fmla="*/ 630530 h 4978400"/>
              <a:gd name="connsiteX4974" fmla="*/ 1733480 w 5556537"/>
              <a:gd name="connsiteY4974" fmla="*/ 636889 h 4978400"/>
              <a:gd name="connsiteX4975" fmla="*/ 1737454 w 5556537"/>
              <a:gd name="connsiteY4975" fmla="*/ 648003 h 4978400"/>
              <a:gd name="connsiteX4976" fmla="*/ 1738249 w 5556537"/>
              <a:gd name="connsiteY4976" fmla="*/ 652772 h 4978400"/>
              <a:gd name="connsiteX4977" fmla="*/ 1739044 w 5556537"/>
              <a:gd name="connsiteY4977" fmla="*/ 657541 h 4978400"/>
              <a:gd name="connsiteX4978" fmla="*/ 1739838 w 5556537"/>
              <a:gd name="connsiteY4978" fmla="*/ 671835 h 4978400"/>
              <a:gd name="connsiteX4979" fmla="*/ 1740633 w 5556537"/>
              <a:gd name="connsiteY4979" fmla="*/ 677399 h 4978400"/>
              <a:gd name="connsiteX4980" fmla="*/ 1742223 w 5556537"/>
              <a:gd name="connsiteY4980" fmla="*/ 682950 h 4978400"/>
              <a:gd name="connsiteX4981" fmla="*/ 1743800 w 5556537"/>
              <a:gd name="connsiteY4981" fmla="*/ 686130 h 4978400"/>
              <a:gd name="connsiteX4982" fmla="*/ 1746184 w 5556537"/>
              <a:gd name="connsiteY4982" fmla="*/ 687719 h 4978400"/>
              <a:gd name="connsiteX4983" fmla="*/ 1748569 w 5556537"/>
              <a:gd name="connsiteY4983" fmla="*/ 687719 h 4978400"/>
              <a:gd name="connsiteX4984" fmla="*/ 1750158 w 5556537"/>
              <a:gd name="connsiteY4984" fmla="*/ 686130 h 4978400"/>
              <a:gd name="connsiteX4985" fmla="*/ 1750953 w 5556537"/>
              <a:gd name="connsiteY4985" fmla="*/ 684540 h 4978400"/>
              <a:gd name="connsiteX4986" fmla="*/ 1751748 w 5556537"/>
              <a:gd name="connsiteY4986" fmla="*/ 681360 h 4978400"/>
              <a:gd name="connsiteX4987" fmla="*/ 1752543 w 5556537"/>
              <a:gd name="connsiteY4987" fmla="*/ 678194 h 4978400"/>
              <a:gd name="connsiteX4988" fmla="*/ 1751748 w 5556537"/>
              <a:gd name="connsiteY4988" fmla="*/ 671041 h 4978400"/>
              <a:gd name="connsiteX4989" fmla="*/ 1750953 w 5556537"/>
              <a:gd name="connsiteY4989" fmla="*/ 664682 h 4978400"/>
              <a:gd name="connsiteX4990" fmla="*/ 1750953 w 5556537"/>
              <a:gd name="connsiteY4990" fmla="*/ 661516 h 4978400"/>
              <a:gd name="connsiteX4991" fmla="*/ 1750953 w 5556537"/>
              <a:gd name="connsiteY4991" fmla="*/ 660721 h 4978400"/>
              <a:gd name="connsiteX4992" fmla="*/ 1751748 w 5556537"/>
              <a:gd name="connsiteY4992" fmla="*/ 659131 h 4978400"/>
              <a:gd name="connsiteX4993" fmla="*/ 1752543 w 5556537"/>
              <a:gd name="connsiteY4993" fmla="*/ 660721 h 4978400"/>
              <a:gd name="connsiteX4994" fmla="*/ 1753338 w 5556537"/>
              <a:gd name="connsiteY4994" fmla="*/ 662310 h 4978400"/>
              <a:gd name="connsiteX4995" fmla="*/ 1753338 w 5556537"/>
              <a:gd name="connsiteY4995" fmla="*/ 666272 h 4978400"/>
              <a:gd name="connsiteX4996" fmla="*/ 1754927 w 5556537"/>
              <a:gd name="connsiteY4996" fmla="*/ 677399 h 4978400"/>
              <a:gd name="connsiteX4997" fmla="*/ 1754927 w 5556537"/>
              <a:gd name="connsiteY4997" fmla="*/ 685335 h 4978400"/>
              <a:gd name="connsiteX4998" fmla="*/ 1755722 w 5556537"/>
              <a:gd name="connsiteY4998" fmla="*/ 688514 h 4978400"/>
              <a:gd name="connsiteX4999" fmla="*/ 1757312 w 5556537"/>
              <a:gd name="connsiteY4999" fmla="*/ 692488 h 4978400"/>
              <a:gd name="connsiteX5000" fmla="*/ 1758902 w 5556537"/>
              <a:gd name="connsiteY5000" fmla="*/ 694078 h 4978400"/>
              <a:gd name="connsiteX5001" fmla="*/ 1760478 w 5556537"/>
              <a:gd name="connsiteY5001" fmla="*/ 694873 h 4978400"/>
              <a:gd name="connsiteX5002" fmla="*/ 1762863 w 5556537"/>
              <a:gd name="connsiteY5002" fmla="*/ 694873 h 4978400"/>
              <a:gd name="connsiteX5003" fmla="*/ 1764452 w 5556537"/>
              <a:gd name="connsiteY5003" fmla="*/ 694078 h 4978400"/>
              <a:gd name="connsiteX5004" fmla="*/ 1766042 w 5556537"/>
              <a:gd name="connsiteY5004" fmla="*/ 691693 h 4978400"/>
              <a:gd name="connsiteX5005" fmla="*/ 1766837 w 5556537"/>
              <a:gd name="connsiteY5005" fmla="*/ 689309 h 4978400"/>
              <a:gd name="connsiteX5006" fmla="*/ 1766837 w 5556537"/>
              <a:gd name="connsiteY5006" fmla="*/ 682950 h 4978400"/>
              <a:gd name="connsiteX5007" fmla="*/ 1766042 w 5556537"/>
              <a:gd name="connsiteY5007" fmla="*/ 672630 h 4978400"/>
              <a:gd name="connsiteX5008" fmla="*/ 1766042 w 5556537"/>
              <a:gd name="connsiteY5008" fmla="*/ 667066 h 4978400"/>
              <a:gd name="connsiteX5009" fmla="*/ 1766042 w 5556537"/>
              <a:gd name="connsiteY5009" fmla="*/ 661516 h 4978400"/>
              <a:gd name="connsiteX5010" fmla="*/ 1770811 w 5556537"/>
              <a:gd name="connsiteY5010" fmla="*/ 674220 h 4978400"/>
              <a:gd name="connsiteX5011" fmla="*/ 1774785 w 5556537"/>
              <a:gd name="connsiteY5011" fmla="*/ 686130 h 4978400"/>
              <a:gd name="connsiteX5012" fmla="*/ 1777952 w 5556537"/>
              <a:gd name="connsiteY5012" fmla="*/ 691693 h 4978400"/>
              <a:gd name="connsiteX5013" fmla="*/ 1779541 w 5556537"/>
              <a:gd name="connsiteY5013" fmla="*/ 694078 h 4978400"/>
              <a:gd name="connsiteX5014" fmla="*/ 1781926 w 5556537"/>
              <a:gd name="connsiteY5014" fmla="*/ 695668 h 4978400"/>
              <a:gd name="connsiteX5015" fmla="*/ 1784310 w 5556537"/>
              <a:gd name="connsiteY5015" fmla="*/ 696462 h 4978400"/>
              <a:gd name="connsiteX5016" fmla="*/ 1786695 w 5556537"/>
              <a:gd name="connsiteY5016" fmla="*/ 695668 h 4978400"/>
              <a:gd name="connsiteX5017" fmla="*/ 1788284 w 5556537"/>
              <a:gd name="connsiteY5017" fmla="*/ 694078 h 4978400"/>
              <a:gd name="connsiteX5018" fmla="*/ 1789079 w 5556537"/>
              <a:gd name="connsiteY5018" fmla="*/ 691693 h 4978400"/>
              <a:gd name="connsiteX5019" fmla="*/ 1789079 w 5556537"/>
              <a:gd name="connsiteY5019" fmla="*/ 686924 h 4978400"/>
              <a:gd name="connsiteX5020" fmla="*/ 1788284 w 5556537"/>
              <a:gd name="connsiteY5020" fmla="*/ 682155 h 4978400"/>
              <a:gd name="connsiteX5021" fmla="*/ 1784310 w 5556537"/>
              <a:gd name="connsiteY5021" fmla="*/ 673425 h 4978400"/>
              <a:gd name="connsiteX5022" fmla="*/ 1781131 w 5556537"/>
              <a:gd name="connsiteY5022" fmla="*/ 663887 h 4978400"/>
              <a:gd name="connsiteX5023" fmla="*/ 1779541 w 5556537"/>
              <a:gd name="connsiteY5023" fmla="*/ 659131 h 4978400"/>
              <a:gd name="connsiteX5024" fmla="*/ 1778746 w 5556537"/>
              <a:gd name="connsiteY5024" fmla="*/ 655157 h 4978400"/>
              <a:gd name="connsiteX5025" fmla="*/ 1781926 w 5556537"/>
              <a:gd name="connsiteY5025" fmla="*/ 658336 h 4978400"/>
              <a:gd name="connsiteX5026" fmla="*/ 1785105 w 5556537"/>
              <a:gd name="connsiteY5026" fmla="*/ 662310 h 4978400"/>
              <a:gd name="connsiteX5027" fmla="*/ 1790669 w 5556537"/>
              <a:gd name="connsiteY5027" fmla="*/ 670246 h 4978400"/>
              <a:gd name="connsiteX5028" fmla="*/ 1793053 w 5556537"/>
              <a:gd name="connsiteY5028" fmla="*/ 674220 h 4978400"/>
              <a:gd name="connsiteX5029" fmla="*/ 1796220 w 5556537"/>
              <a:gd name="connsiteY5029" fmla="*/ 678194 h 4978400"/>
              <a:gd name="connsiteX5030" fmla="*/ 1798604 w 5556537"/>
              <a:gd name="connsiteY5030" fmla="*/ 680566 h 4978400"/>
              <a:gd name="connsiteX5031" fmla="*/ 1800989 w 5556537"/>
              <a:gd name="connsiteY5031" fmla="*/ 681360 h 4978400"/>
              <a:gd name="connsiteX5032" fmla="*/ 1803373 w 5556537"/>
              <a:gd name="connsiteY5032" fmla="*/ 681360 h 4978400"/>
              <a:gd name="connsiteX5033" fmla="*/ 1804963 w 5556537"/>
              <a:gd name="connsiteY5033" fmla="*/ 680566 h 4978400"/>
              <a:gd name="connsiteX5034" fmla="*/ 1806553 w 5556537"/>
              <a:gd name="connsiteY5034" fmla="*/ 678989 h 4978400"/>
              <a:gd name="connsiteX5035" fmla="*/ 1807348 w 5556537"/>
              <a:gd name="connsiteY5035" fmla="*/ 677399 h 4978400"/>
              <a:gd name="connsiteX5036" fmla="*/ 1807348 w 5556537"/>
              <a:gd name="connsiteY5036" fmla="*/ 675015 h 4978400"/>
              <a:gd name="connsiteX5037" fmla="*/ 1806553 w 5556537"/>
              <a:gd name="connsiteY5037" fmla="*/ 672630 h 4978400"/>
              <a:gd name="connsiteX5038" fmla="*/ 1804963 w 5556537"/>
              <a:gd name="connsiteY5038" fmla="*/ 668656 h 4978400"/>
              <a:gd name="connsiteX5039" fmla="*/ 1802578 w 5556537"/>
              <a:gd name="connsiteY5039" fmla="*/ 665477 h 4978400"/>
              <a:gd name="connsiteX5040" fmla="*/ 1794630 w 5556537"/>
              <a:gd name="connsiteY5040" fmla="*/ 650388 h 4978400"/>
              <a:gd name="connsiteX5041" fmla="*/ 1790669 w 5556537"/>
              <a:gd name="connsiteY5041" fmla="*/ 642453 h 4978400"/>
              <a:gd name="connsiteX5042" fmla="*/ 1788284 w 5556537"/>
              <a:gd name="connsiteY5042" fmla="*/ 638478 h 4978400"/>
              <a:gd name="connsiteX5043" fmla="*/ 1787490 w 5556537"/>
              <a:gd name="connsiteY5043" fmla="*/ 634504 h 4978400"/>
              <a:gd name="connsiteX5044" fmla="*/ 1789874 w 5556537"/>
              <a:gd name="connsiteY5044" fmla="*/ 636094 h 4978400"/>
              <a:gd name="connsiteX5045" fmla="*/ 1792259 w 5556537"/>
              <a:gd name="connsiteY5045" fmla="*/ 638478 h 4978400"/>
              <a:gd name="connsiteX5046" fmla="*/ 1794630 w 5556537"/>
              <a:gd name="connsiteY5046" fmla="*/ 640863 h 4978400"/>
              <a:gd name="connsiteX5047" fmla="*/ 1797015 w 5556537"/>
              <a:gd name="connsiteY5047" fmla="*/ 643247 h 4978400"/>
              <a:gd name="connsiteX5048" fmla="*/ 1802578 w 5556537"/>
              <a:gd name="connsiteY5048" fmla="*/ 646427 h 4978400"/>
              <a:gd name="connsiteX5049" fmla="*/ 1808142 w 5556537"/>
              <a:gd name="connsiteY5049" fmla="*/ 647209 h 4978400"/>
              <a:gd name="connsiteX5050" fmla="*/ 1812898 w 5556537"/>
              <a:gd name="connsiteY5050" fmla="*/ 648003 h 4978400"/>
              <a:gd name="connsiteX5051" fmla="*/ 1814488 w 5556537"/>
              <a:gd name="connsiteY5051" fmla="*/ 647209 h 4978400"/>
              <a:gd name="connsiteX5052" fmla="*/ 1816873 w 5556537"/>
              <a:gd name="connsiteY5052" fmla="*/ 646427 h 4978400"/>
              <a:gd name="connsiteX5053" fmla="*/ 1817667 w 5556537"/>
              <a:gd name="connsiteY5053" fmla="*/ 644837 h 4978400"/>
              <a:gd name="connsiteX5054" fmla="*/ 1818462 w 5556537"/>
              <a:gd name="connsiteY5054" fmla="*/ 644042 h 4978400"/>
              <a:gd name="connsiteX5055" fmla="*/ 1818462 w 5556537"/>
              <a:gd name="connsiteY5055" fmla="*/ 641658 h 4978400"/>
              <a:gd name="connsiteX5056" fmla="*/ 1816873 w 5556537"/>
              <a:gd name="connsiteY5056" fmla="*/ 639273 h 4978400"/>
              <a:gd name="connsiteX5057" fmla="*/ 1814488 w 5556537"/>
              <a:gd name="connsiteY5057" fmla="*/ 636889 h 4978400"/>
              <a:gd name="connsiteX5058" fmla="*/ 1810527 w 5556537"/>
              <a:gd name="connsiteY5058" fmla="*/ 634504 h 4978400"/>
              <a:gd name="connsiteX5059" fmla="*/ 1807348 w 5556537"/>
              <a:gd name="connsiteY5059" fmla="*/ 631325 h 4978400"/>
              <a:gd name="connsiteX5060" fmla="*/ 1800194 w 5556537"/>
              <a:gd name="connsiteY5060" fmla="*/ 624184 h 4978400"/>
              <a:gd name="connsiteX5061" fmla="*/ 1794630 w 5556537"/>
              <a:gd name="connsiteY5061" fmla="*/ 616236 h 4978400"/>
              <a:gd name="connsiteX5062" fmla="*/ 1788284 w 5556537"/>
              <a:gd name="connsiteY5062" fmla="*/ 609095 h 4978400"/>
              <a:gd name="connsiteX5063" fmla="*/ 1785105 w 5556537"/>
              <a:gd name="connsiteY5063" fmla="*/ 605916 h 4978400"/>
              <a:gd name="connsiteX5064" fmla="*/ 1781926 w 5556537"/>
              <a:gd name="connsiteY5064" fmla="*/ 602737 h 4978400"/>
              <a:gd name="connsiteX5065" fmla="*/ 1777952 w 5556537"/>
              <a:gd name="connsiteY5065" fmla="*/ 600352 h 4978400"/>
              <a:gd name="connsiteX5066" fmla="*/ 1773990 w 5556537"/>
              <a:gd name="connsiteY5066" fmla="*/ 598763 h 4978400"/>
              <a:gd name="connsiteX5067" fmla="*/ 1767632 w 5556537"/>
              <a:gd name="connsiteY5067" fmla="*/ 598763 h 4978400"/>
              <a:gd name="connsiteX5068" fmla="*/ 1766042 w 5556537"/>
              <a:gd name="connsiteY5068" fmla="*/ 597968 h 4978400"/>
              <a:gd name="connsiteX5069" fmla="*/ 1765247 w 5556537"/>
              <a:gd name="connsiteY5069" fmla="*/ 595596 h 4978400"/>
              <a:gd name="connsiteX5070" fmla="*/ 1764452 w 5556537"/>
              <a:gd name="connsiteY5070" fmla="*/ 594007 h 4978400"/>
              <a:gd name="connsiteX5071" fmla="*/ 1762068 w 5556537"/>
              <a:gd name="connsiteY5071" fmla="*/ 588443 h 4978400"/>
              <a:gd name="connsiteX5072" fmla="*/ 1758902 w 5556537"/>
              <a:gd name="connsiteY5072" fmla="*/ 578918 h 4978400"/>
              <a:gd name="connsiteX5073" fmla="*/ 1756517 w 5556537"/>
              <a:gd name="connsiteY5073" fmla="*/ 568585 h 4978400"/>
              <a:gd name="connsiteX5074" fmla="*/ 1754133 w 5556537"/>
              <a:gd name="connsiteY5074" fmla="*/ 559060 h 4978400"/>
              <a:gd name="connsiteX5075" fmla="*/ 1752543 w 5556537"/>
              <a:gd name="connsiteY5075" fmla="*/ 548727 h 4978400"/>
              <a:gd name="connsiteX5076" fmla="*/ 1751748 w 5556537"/>
              <a:gd name="connsiteY5076" fmla="*/ 536023 h 4978400"/>
              <a:gd name="connsiteX5077" fmla="*/ 1750158 w 5556537"/>
              <a:gd name="connsiteY5077" fmla="*/ 524113 h 4978400"/>
              <a:gd name="connsiteX5078" fmla="*/ 1747774 w 5556537"/>
              <a:gd name="connsiteY5078" fmla="*/ 513780 h 4978400"/>
              <a:gd name="connsiteX5079" fmla="*/ 1744594 w 5556537"/>
              <a:gd name="connsiteY5079" fmla="*/ 503460 h 4978400"/>
              <a:gd name="connsiteX5080" fmla="*/ 1741428 w 5556537"/>
              <a:gd name="connsiteY5080" fmla="*/ 493140 h 4978400"/>
              <a:gd name="connsiteX5081" fmla="*/ 1737454 w 5556537"/>
              <a:gd name="connsiteY5081" fmla="*/ 482808 h 4978400"/>
              <a:gd name="connsiteX5082" fmla="*/ 1734275 w 5556537"/>
              <a:gd name="connsiteY5082" fmla="*/ 474872 h 4978400"/>
              <a:gd name="connsiteX5083" fmla="*/ 1732685 w 5556537"/>
              <a:gd name="connsiteY5083" fmla="*/ 470898 h 4978400"/>
              <a:gd name="connsiteX5084" fmla="*/ 1730300 w 5556537"/>
              <a:gd name="connsiteY5084" fmla="*/ 466924 h 4978400"/>
              <a:gd name="connsiteX5085" fmla="*/ 1727121 w 5556537"/>
              <a:gd name="connsiteY5085" fmla="*/ 461360 h 4978400"/>
              <a:gd name="connsiteX5086" fmla="*/ 1725531 w 5556537"/>
              <a:gd name="connsiteY5086" fmla="*/ 458988 h 4978400"/>
              <a:gd name="connsiteX5087" fmla="*/ 1724750 w 5556537"/>
              <a:gd name="connsiteY5087" fmla="*/ 455809 h 4978400"/>
              <a:gd name="connsiteX5088" fmla="*/ 1723955 w 5556537"/>
              <a:gd name="connsiteY5088" fmla="*/ 451040 h 4978400"/>
              <a:gd name="connsiteX5089" fmla="*/ 1723160 w 5556537"/>
              <a:gd name="connsiteY5089" fmla="*/ 445476 h 4978400"/>
              <a:gd name="connsiteX5090" fmla="*/ 1723160 w 5556537"/>
              <a:gd name="connsiteY5090" fmla="*/ 435156 h 4978400"/>
              <a:gd name="connsiteX5091" fmla="*/ 1720775 w 5556537"/>
              <a:gd name="connsiteY5091" fmla="*/ 414504 h 4978400"/>
              <a:gd name="connsiteX5092" fmla="*/ 1717596 w 5556537"/>
              <a:gd name="connsiteY5092" fmla="*/ 393851 h 4978400"/>
              <a:gd name="connsiteX5093" fmla="*/ 1713622 w 5556537"/>
              <a:gd name="connsiteY5093" fmla="*/ 374006 h 4978400"/>
              <a:gd name="connsiteX5094" fmla="*/ 1713622 w 5556537"/>
              <a:gd name="connsiteY5094" fmla="*/ 369237 h 4978400"/>
              <a:gd name="connsiteX5095" fmla="*/ 1714417 w 5556537"/>
              <a:gd name="connsiteY5095" fmla="*/ 364468 h 4978400"/>
              <a:gd name="connsiteX5096" fmla="*/ 1714417 w 5556537"/>
              <a:gd name="connsiteY5096" fmla="*/ 354148 h 4978400"/>
              <a:gd name="connsiteX5097" fmla="*/ 1714417 w 5556537"/>
              <a:gd name="connsiteY5097" fmla="*/ 343020 h 4978400"/>
              <a:gd name="connsiteX5098" fmla="*/ 1713622 w 5556537"/>
              <a:gd name="connsiteY5098" fmla="*/ 332701 h 4978400"/>
              <a:gd name="connsiteX5099" fmla="*/ 1712827 w 5556537"/>
              <a:gd name="connsiteY5099" fmla="*/ 327932 h 4978400"/>
              <a:gd name="connsiteX5100" fmla="*/ 1711237 w 5556537"/>
              <a:gd name="connsiteY5100" fmla="*/ 323176 h 4978400"/>
              <a:gd name="connsiteX5101" fmla="*/ 1707276 w 5556537"/>
              <a:gd name="connsiteY5101" fmla="*/ 314432 h 4978400"/>
              <a:gd name="connsiteX5102" fmla="*/ 1702507 w 5556537"/>
              <a:gd name="connsiteY5102" fmla="*/ 306497 h 4978400"/>
              <a:gd name="connsiteX5103" fmla="*/ 1697738 w 5556537"/>
              <a:gd name="connsiteY5103" fmla="*/ 298549 h 4978400"/>
              <a:gd name="connsiteX5104" fmla="*/ 1694559 w 5556537"/>
              <a:gd name="connsiteY5104" fmla="*/ 294574 h 4978400"/>
              <a:gd name="connsiteX5105" fmla="*/ 1691379 w 5556537"/>
              <a:gd name="connsiteY5105" fmla="*/ 290613 h 4978400"/>
              <a:gd name="connsiteX5106" fmla="*/ 1687418 w 5556537"/>
              <a:gd name="connsiteY5106" fmla="*/ 288229 h 4978400"/>
              <a:gd name="connsiteX5107" fmla="*/ 1683444 w 5556537"/>
              <a:gd name="connsiteY5107" fmla="*/ 285844 h 4978400"/>
              <a:gd name="connsiteX5108" fmla="*/ 1674701 w 5556537"/>
              <a:gd name="connsiteY5108" fmla="*/ 281870 h 4978400"/>
              <a:gd name="connsiteX5109" fmla="*/ 1665176 w 5556537"/>
              <a:gd name="connsiteY5109" fmla="*/ 279486 h 4978400"/>
              <a:gd name="connsiteX5110" fmla="*/ 1654856 w 5556537"/>
              <a:gd name="connsiteY5110" fmla="*/ 277896 h 4978400"/>
              <a:gd name="connsiteX5111" fmla="*/ 1644523 w 5556537"/>
              <a:gd name="connsiteY5111" fmla="*/ 277101 h 4978400"/>
              <a:gd name="connsiteX5112" fmla="*/ 1632614 w 5556537"/>
              <a:gd name="connsiteY5112" fmla="*/ 277101 h 4978400"/>
              <a:gd name="connsiteX5113" fmla="*/ 1630229 w 5556537"/>
              <a:gd name="connsiteY5113" fmla="*/ 275511 h 4978400"/>
              <a:gd name="connsiteX5114" fmla="*/ 1626255 w 5556537"/>
              <a:gd name="connsiteY5114" fmla="*/ 273140 h 4978400"/>
              <a:gd name="connsiteX5115" fmla="*/ 1608782 w 5556537"/>
              <a:gd name="connsiteY5115" fmla="*/ 262012 h 4978400"/>
              <a:gd name="connsiteX5116" fmla="*/ 1604026 w 5556537"/>
              <a:gd name="connsiteY5116" fmla="*/ 258833 h 4978400"/>
              <a:gd name="connsiteX5117" fmla="*/ 1602436 w 5556537"/>
              <a:gd name="connsiteY5117" fmla="*/ 258051 h 4978400"/>
              <a:gd name="connsiteX5118" fmla="*/ 1600846 w 5556537"/>
              <a:gd name="connsiteY5118" fmla="*/ 257256 h 4978400"/>
              <a:gd name="connsiteX5119" fmla="*/ 1600846 w 5556537"/>
              <a:gd name="connsiteY5119" fmla="*/ 255666 h 4978400"/>
              <a:gd name="connsiteX5120" fmla="*/ 1598462 w 5556537"/>
              <a:gd name="connsiteY5120" fmla="*/ 237398 h 4978400"/>
              <a:gd name="connsiteX5121" fmla="*/ 1597667 w 5556537"/>
              <a:gd name="connsiteY5121" fmla="*/ 229450 h 4978400"/>
              <a:gd name="connsiteX5122" fmla="*/ 1597667 w 5556537"/>
              <a:gd name="connsiteY5122" fmla="*/ 227860 h 4978400"/>
              <a:gd name="connsiteX5123" fmla="*/ 1599257 w 5556537"/>
              <a:gd name="connsiteY5123" fmla="*/ 226271 h 4978400"/>
              <a:gd name="connsiteX5124" fmla="*/ 1603231 w 5556537"/>
              <a:gd name="connsiteY5124" fmla="*/ 223104 h 4978400"/>
              <a:gd name="connsiteX5125" fmla="*/ 1604820 w 5556537"/>
              <a:gd name="connsiteY5125" fmla="*/ 220720 h 4978400"/>
              <a:gd name="connsiteX5126" fmla="*/ 1605615 w 5556537"/>
              <a:gd name="connsiteY5126" fmla="*/ 217540 h 4978400"/>
              <a:gd name="connsiteX5127" fmla="*/ 1607987 w 5556537"/>
              <a:gd name="connsiteY5127" fmla="*/ 211977 h 4978400"/>
              <a:gd name="connsiteX5128" fmla="*/ 1612756 w 5556537"/>
              <a:gd name="connsiteY5128" fmla="*/ 195298 h 4978400"/>
              <a:gd name="connsiteX5129" fmla="*/ 1615140 w 5556537"/>
              <a:gd name="connsiteY5129" fmla="*/ 185773 h 4978400"/>
              <a:gd name="connsiteX5130" fmla="*/ 1616730 w 5556537"/>
              <a:gd name="connsiteY5130" fmla="*/ 176235 h 4978400"/>
              <a:gd name="connsiteX5131" fmla="*/ 1618320 w 5556537"/>
              <a:gd name="connsiteY5131" fmla="*/ 166710 h 4978400"/>
              <a:gd name="connsiteX5132" fmla="*/ 1618320 w 5556537"/>
              <a:gd name="connsiteY5132" fmla="*/ 156390 h 4978400"/>
              <a:gd name="connsiteX5133" fmla="*/ 1617525 w 5556537"/>
              <a:gd name="connsiteY5133" fmla="*/ 146852 h 4978400"/>
              <a:gd name="connsiteX5134" fmla="*/ 1615935 w 5556537"/>
              <a:gd name="connsiteY5134" fmla="*/ 137327 h 4978400"/>
              <a:gd name="connsiteX5135" fmla="*/ 1613551 w 5556537"/>
              <a:gd name="connsiteY5135" fmla="*/ 127789 h 4978400"/>
              <a:gd name="connsiteX5136" fmla="*/ 1608782 w 5556537"/>
              <a:gd name="connsiteY5136" fmla="*/ 119059 h 4978400"/>
              <a:gd name="connsiteX5137" fmla="*/ 1603231 w 5556537"/>
              <a:gd name="connsiteY5137" fmla="*/ 112700 h 4978400"/>
              <a:gd name="connsiteX5138" fmla="*/ 1596872 w 5556537"/>
              <a:gd name="connsiteY5138" fmla="*/ 107136 h 4978400"/>
              <a:gd name="connsiteX5139" fmla="*/ 1589718 w 5556537"/>
              <a:gd name="connsiteY5139" fmla="*/ 102380 h 4978400"/>
              <a:gd name="connsiteX5140" fmla="*/ 1580988 w 5556537"/>
              <a:gd name="connsiteY5140" fmla="*/ 99201 h 4978400"/>
              <a:gd name="connsiteX5141" fmla="*/ 1570668 w 5556537"/>
              <a:gd name="connsiteY5141" fmla="*/ 98406 h 4978400"/>
              <a:gd name="connsiteX5142" fmla="*/ 455021 w 5556537"/>
              <a:gd name="connsiteY5142" fmla="*/ 97611 h 4978400"/>
              <a:gd name="connsiteX5143" fmla="*/ 448662 w 5556537"/>
              <a:gd name="connsiteY5143" fmla="*/ 98406 h 4978400"/>
              <a:gd name="connsiteX5144" fmla="*/ 439932 w 5556537"/>
              <a:gd name="connsiteY5144" fmla="*/ 99996 h 4978400"/>
              <a:gd name="connsiteX5145" fmla="*/ 431984 w 5556537"/>
              <a:gd name="connsiteY5145" fmla="*/ 102380 h 4978400"/>
              <a:gd name="connsiteX5146" fmla="*/ 424048 w 5556537"/>
              <a:gd name="connsiteY5146" fmla="*/ 106341 h 4978400"/>
              <a:gd name="connsiteX5147" fmla="*/ 420869 w 5556537"/>
              <a:gd name="connsiteY5147" fmla="*/ 108726 h 4978400"/>
              <a:gd name="connsiteX5148" fmla="*/ 417690 w 5556537"/>
              <a:gd name="connsiteY5148" fmla="*/ 111905 h 4978400"/>
              <a:gd name="connsiteX5149" fmla="*/ 414510 w 5556537"/>
              <a:gd name="connsiteY5149" fmla="*/ 115879 h 4978400"/>
              <a:gd name="connsiteX5150" fmla="*/ 412126 w 5556537"/>
              <a:gd name="connsiteY5150" fmla="*/ 119059 h 4978400"/>
              <a:gd name="connsiteX5151" fmla="*/ 407370 w 5556537"/>
              <a:gd name="connsiteY5151" fmla="*/ 127789 h 4978400"/>
              <a:gd name="connsiteX5152" fmla="*/ 404985 w 5556537"/>
              <a:gd name="connsiteY5152" fmla="*/ 136532 h 4978400"/>
              <a:gd name="connsiteX5153" fmla="*/ 403396 w 5556537"/>
              <a:gd name="connsiteY5153" fmla="*/ 145263 h 4978400"/>
              <a:gd name="connsiteX5154" fmla="*/ 402601 w 5556537"/>
              <a:gd name="connsiteY5154" fmla="*/ 154801 h 4978400"/>
              <a:gd name="connsiteX5155" fmla="*/ 402601 w 5556537"/>
              <a:gd name="connsiteY5155" fmla="*/ 163531 h 4978400"/>
              <a:gd name="connsiteX5156" fmla="*/ 402601 w 5556537"/>
              <a:gd name="connsiteY5156" fmla="*/ 172274 h 4978400"/>
              <a:gd name="connsiteX5157" fmla="*/ 404190 w 5556537"/>
              <a:gd name="connsiteY5157" fmla="*/ 181004 h 4978400"/>
              <a:gd name="connsiteX5158" fmla="*/ 405780 w 5556537"/>
              <a:gd name="connsiteY5158" fmla="*/ 190542 h 4978400"/>
              <a:gd name="connsiteX5159" fmla="*/ 408165 w 5556537"/>
              <a:gd name="connsiteY5159" fmla="*/ 199272 h 4978400"/>
              <a:gd name="connsiteX5160" fmla="*/ 413715 w 5556537"/>
              <a:gd name="connsiteY5160" fmla="*/ 215951 h 4978400"/>
              <a:gd name="connsiteX5161" fmla="*/ 415305 w 5556537"/>
              <a:gd name="connsiteY5161" fmla="*/ 219925 h 4978400"/>
              <a:gd name="connsiteX5162" fmla="*/ 417690 w 5556537"/>
              <a:gd name="connsiteY5162" fmla="*/ 223104 h 4978400"/>
              <a:gd name="connsiteX5163" fmla="*/ 420869 w 5556537"/>
              <a:gd name="connsiteY5163" fmla="*/ 226271 h 4978400"/>
              <a:gd name="connsiteX5164" fmla="*/ 422459 w 5556537"/>
              <a:gd name="connsiteY5164" fmla="*/ 227860 h 4978400"/>
              <a:gd name="connsiteX5165" fmla="*/ 422459 w 5556537"/>
              <a:gd name="connsiteY5165" fmla="*/ 230245 h 4978400"/>
              <a:gd name="connsiteX5166" fmla="*/ 422459 w 5556537"/>
              <a:gd name="connsiteY5166" fmla="*/ 232629 h 4978400"/>
              <a:gd name="connsiteX5167" fmla="*/ 420074 w 5556537"/>
              <a:gd name="connsiteY5167" fmla="*/ 252487 h 4978400"/>
              <a:gd name="connsiteX5168" fmla="*/ 420074 w 5556537"/>
              <a:gd name="connsiteY5168" fmla="*/ 254872 h 4978400"/>
              <a:gd name="connsiteX5169" fmla="*/ 419279 w 5556537"/>
              <a:gd name="connsiteY5169" fmla="*/ 257256 h 4978400"/>
              <a:gd name="connsiteX5170" fmla="*/ 418484 w 5556537"/>
              <a:gd name="connsiteY5170" fmla="*/ 258051 h 4978400"/>
              <a:gd name="connsiteX5171" fmla="*/ 416100 w 5556537"/>
              <a:gd name="connsiteY5171" fmla="*/ 258833 h 4978400"/>
              <a:gd name="connsiteX5172" fmla="*/ 411344 w 5556537"/>
              <a:gd name="connsiteY5172" fmla="*/ 262012 h 4978400"/>
              <a:gd name="connsiteX5173" fmla="*/ 402601 w 5556537"/>
              <a:gd name="connsiteY5173" fmla="*/ 267576 h 4978400"/>
              <a:gd name="connsiteX5174" fmla="*/ 393871 w 5556537"/>
              <a:gd name="connsiteY5174" fmla="*/ 273140 h 4978400"/>
              <a:gd name="connsiteX5175" fmla="*/ 390691 w 5556537"/>
              <a:gd name="connsiteY5175" fmla="*/ 275511 h 4978400"/>
              <a:gd name="connsiteX5176" fmla="*/ 388307 w 5556537"/>
              <a:gd name="connsiteY5176" fmla="*/ 277101 h 4978400"/>
              <a:gd name="connsiteX5177" fmla="*/ 375602 w 5556537"/>
              <a:gd name="connsiteY5177" fmla="*/ 277101 h 4978400"/>
              <a:gd name="connsiteX5178" fmla="*/ 364475 w 5556537"/>
              <a:gd name="connsiteY5178" fmla="*/ 277896 h 4978400"/>
              <a:gd name="connsiteX5179" fmla="*/ 354950 w 5556537"/>
              <a:gd name="connsiteY5179" fmla="*/ 279486 h 4978400"/>
              <a:gd name="connsiteX5180" fmla="*/ 345412 w 5556537"/>
              <a:gd name="connsiteY5180" fmla="*/ 281870 h 4978400"/>
              <a:gd name="connsiteX5181" fmla="*/ 340656 w 5556537"/>
              <a:gd name="connsiteY5181" fmla="*/ 283460 h 4978400"/>
              <a:gd name="connsiteX5182" fmla="*/ 336681 w 5556537"/>
              <a:gd name="connsiteY5182" fmla="*/ 285049 h 4978400"/>
              <a:gd name="connsiteX5183" fmla="*/ 331912 w 5556537"/>
              <a:gd name="connsiteY5183" fmla="*/ 288229 h 4978400"/>
              <a:gd name="connsiteX5184" fmla="*/ 328733 w 5556537"/>
              <a:gd name="connsiteY5184" fmla="*/ 290613 h 4978400"/>
              <a:gd name="connsiteX5185" fmla="*/ 325567 w 5556537"/>
              <a:gd name="connsiteY5185" fmla="*/ 294574 h 4978400"/>
              <a:gd name="connsiteX5186" fmla="*/ 322387 w 5556537"/>
              <a:gd name="connsiteY5186" fmla="*/ 298549 h 4978400"/>
              <a:gd name="connsiteX5187" fmla="*/ 317618 w 5556537"/>
              <a:gd name="connsiteY5187" fmla="*/ 306497 h 4978400"/>
              <a:gd name="connsiteX5188" fmla="*/ 312849 w 5556537"/>
              <a:gd name="connsiteY5188" fmla="*/ 315227 h 4978400"/>
              <a:gd name="connsiteX5189" fmla="*/ 308888 w 5556537"/>
              <a:gd name="connsiteY5189" fmla="*/ 323970 h 4978400"/>
              <a:gd name="connsiteX5190" fmla="*/ 307298 w 5556537"/>
              <a:gd name="connsiteY5190" fmla="*/ 328726 h 4978400"/>
              <a:gd name="connsiteX5191" fmla="*/ 306504 w 5556537"/>
              <a:gd name="connsiteY5191" fmla="*/ 333495 h 4978400"/>
              <a:gd name="connsiteX5192" fmla="*/ 305709 w 5556537"/>
              <a:gd name="connsiteY5192" fmla="*/ 343815 h 4978400"/>
              <a:gd name="connsiteX5193" fmla="*/ 305709 w 5556537"/>
              <a:gd name="connsiteY5193" fmla="*/ 354148 h 4978400"/>
              <a:gd name="connsiteX5194" fmla="*/ 306504 w 5556537"/>
              <a:gd name="connsiteY5194" fmla="*/ 364468 h 4978400"/>
              <a:gd name="connsiteX5195" fmla="*/ 306504 w 5556537"/>
              <a:gd name="connsiteY5195" fmla="*/ 369237 h 4978400"/>
              <a:gd name="connsiteX5196" fmla="*/ 306504 w 5556537"/>
              <a:gd name="connsiteY5196" fmla="*/ 374006 h 4978400"/>
              <a:gd name="connsiteX5197" fmla="*/ 304119 w 5556537"/>
              <a:gd name="connsiteY5197" fmla="*/ 384326 h 4978400"/>
              <a:gd name="connsiteX5198" fmla="*/ 300940 w 5556537"/>
              <a:gd name="connsiteY5198" fmla="*/ 404979 h 4978400"/>
              <a:gd name="connsiteX5199" fmla="*/ 297760 w 5556537"/>
              <a:gd name="connsiteY5199" fmla="*/ 425631 h 4978400"/>
              <a:gd name="connsiteX5200" fmla="*/ 296966 w 5556537"/>
              <a:gd name="connsiteY5200" fmla="*/ 446271 h 4978400"/>
              <a:gd name="connsiteX5201" fmla="*/ 296171 w 5556537"/>
              <a:gd name="connsiteY5201" fmla="*/ 451040 h 4978400"/>
              <a:gd name="connsiteX5202" fmla="*/ 295376 w 5556537"/>
              <a:gd name="connsiteY5202" fmla="*/ 455809 h 4978400"/>
              <a:gd name="connsiteX5203" fmla="*/ 294581 w 5556537"/>
              <a:gd name="connsiteY5203" fmla="*/ 460578 h 4978400"/>
              <a:gd name="connsiteX5204" fmla="*/ 292210 w 5556537"/>
              <a:gd name="connsiteY5204" fmla="*/ 464539 h 4978400"/>
              <a:gd name="connsiteX5205" fmla="*/ 289030 w 5556537"/>
              <a:gd name="connsiteY5205" fmla="*/ 469308 h 4978400"/>
              <a:gd name="connsiteX5206" fmla="*/ 286646 w 5556537"/>
              <a:gd name="connsiteY5206" fmla="*/ 474077 h 4978400"/>
              <a:gd name="connsiteX5207" fmla="*/ 279492 w 5556537"/>
              <a:gd name="connsiteY5207" fmla="*/ 490756 h 4978400"/>
              <a:gd name="connsiteX5208" fmla="*/ 274736 w 5556537"/>
              <a:gd name="connsiteY5208" fmla="*/ 507434 h 4978400"/>
              <a:gd name="connsiteX5209" fmla="*/ 270762 w 5556537"/>
              <a:gd name="connsiteY5209" fmla="*/ 524113 h 4978400"/>
              <a:gd name="connsiteX5210" fmla="*/ 268377 w 5556537"/>
              <a:gd name="connsiteY5210" fmla="*/ 541586 h 4978400"/>
              <a:gd name="connsiteX5211" fmla="*/ 265993 w 5556537"/>
              <a:gd name="connsiteY5211" fmla="*/ 560649 h 4978400"/>
              <a:gd name="connsiteX5212" fmla="*/ 263608 w 5556537"/>
              <a:gd name="connsiteY5212" fmla="*/ 570174 h 4978400"/>
              <a:gd name="connsiteX5213" fmla="*/ 261224 w 5556537"/>
              <a:gd name="connsiteY5213" fmla="*/ 579699 h 4978400"/>
              <a:gd name="connsiteX5214" fmla="*/ 258058 w 5556537"/>
              <a:gd name="connsiteY5214" fmla="*/ 588443 h 4978400"/>
              <a:gd name="connsiteX5215" fmla="*/ 256468 w 5556537"/>
              <a:gd name="connsiteY5215" fmla="*/ 593212 h 4978400"/>
              <a:gd name="connsiteX5216" fmla="*/ 255673 w 5556537"/>
              <a:gd name="connsiteY5216" fmla="*/ 595596 h 4978400"/>
              <a:gd name="connsiteX5217" fmla="*/ 254083 w 5556537"/>
              <a:gd name="connsiteY5217" fmla="*/ 597968 h 4978400"/>
              <a:gd name="connsiteX5218" fmla="*/ 253289 w 5556537"/>
              <a:gd name="connsiteY5218" fmla="*/ 598763 h 4978400"/>
              <a:gd name="connsiteX5219" fmla="*/ 246930 w 5556537"/>
              <a:gd name="connsiteY5219" fmla="*/ 598763 h 4978400"/>
              <a:gd name="connsiteX5220" fmla="*/ 242161 w 5556537"/>
              <a:gd name="connsiteY5220" fmla="*/ 600352 h 4978400"/>
              <a:gd name="connsiteX5221" fmla="*/ 238200 w 5556537"/>
              <a:gd name="connsiteY5221" fmla="*/ 602737 h 4978400"/>
              <a:gd name="connsiteX5222" fmla="*/ 231046 w 5556537"/>
              <a:gd name="connsiteY5222" fmla="*/ 609890 h 4978400"/>
              <a:gd name="connsiteX5223" fmla="*/ 224687 w 5556537"/>
              <a:gd name="connsiteY5223" fmla="*/ 617031 h 4978400"/>
              <a:gd name="connsiteX5224" fmla="*/ 219137 w 5556537"/>
              <a:gd name="connsiteY5224" fmla="*/ 624184 h 4978400"/>
              <a:gd name="connsiteX5225" fmla="*/ 212778 w 5556537"/>
              <a:gd name="connsiteY5225" fmla="*/ 632120 h 4978400"/>
              <a:gd name="connsiteX5226" fmla="*/ 205637 w 5556537"/>
              <a:gd name="connsiteY5226" fmla="*/ 636889 h 4978400"/>
              <a:gd name="connsiteX5227" fmla="*/ 203253 w 5556537"/>
              <a:gd name="connsiteY5227" fmla="*/ 639273 h 4978400"/>
              <a:gd name="connsiteX5228" fmla="*/ 202458 w 5556537"/>
              <a:gd name="connsiteY5228" fmla="*/ 640863 h 4978400"/>
              <a:gd name="connsiteX5229" fmla="*/ 201663 w 5556537"/>
              <a:gd name="connsiteY5229" fmla="*/ 642453 h 4978400"/>
              <a:gd name="connsiteX5230" fmla="*/ 202458 w 5556537"/>
              <a:gd name="connsiteY5230" fmla="*/ 645632 h 4978400"/>
              <a:gd name="connsiteX5231" fmla="*/ 204843 w 5556537"/>
              <a:gd name="connsiteY5231" fmla="*/ 647209 h 4978400"/>
              <a:gd name="connsiteX5232" fmla="*/ 207214 w 5556537"/>
              <a:gd name="connsiteY5232" fmla="*/ 648003 h 4978400"/>
              <a:gd name="connsiteX5233" fmla="*/ 209599 w 5556537"/>
              <a:gd name="connsiteY5233" fmla="*/ 648003 h 4978400"/>
              <a:gd name="connsiteX5234" fmla="*/ 215957 w 5556537"/>
              <a:gd name="connsiteY5234" fmla="*/ 646427 h 4978400"/>
              <a:gd name="connsiteX5235" fmla="*/ 221521 w 5556537"/>
              <a:gd name="connsiteY5235" fmla="*/ 644042 h 4978400"/>
              <a:gd name="connsiteX5236" fmla="*/ 224687 w 5556537"/>
              <a:gd name="connsiteY5236" fmla="*/ 641658 h 4978400"/>
              <a:gd name="connsiteX5237" fmla="*/ 227867 w 5556537"/>
              <a:gd name="connsiteY5237" fmla="*/ 639273 h 4978400"/>
              <a:gd name="connsiteX5238" fmla="*/ 230251 w 5556537"/>
              <a:gd name="connsiteY5238" fmla="*/ 636889 h 4978400"/>
              <a:gd name="connsiteX5239" fmla="*/ 231841 w 5556537"/>
              <a:gd name="connsiteY5239" fmla="*/ 635299 h 4978400"/>
              <a:gd name="connsiteX5240" fmla="*/ 233431 w 5556537"/>
              <a:gd name="connsiteY5240" fmla="*/ 634504 h 4978400"/>
              <a:gd name="connsiteX5241" fmla="*/ 231841 w 5556537"/>
              <a:gd name="connsiteY5241" fmla="*/ 638478 h 4978400"/>
              <a:gd name="connsiteX5242" fmla="*/ 231046 w 5556537"/>
              <a:gd name="connsiteY5242" fmla="*/ 641658 h 4978400"/>
              <a:gd name="connsiteX5243" fmla="*/ 227072 w 5556537"/>
              <a:gd name="connsiteY5243" fmla="*/ 648003 h 4978400"/>
              <a:gd name="connsiteX5244" fmla="*/ 218342 w 5556537"/>
              <a:gd name="connsiteY5244" fmla="*/ 663887 h 4978400"/>
              <a:gd name="connsiteX5245" fmla="*/ 214368 w 5556537"/>
              <a:gd name="connsiteY5245" fmla="*/ 671041 h 4978400"/>
              <a:gd name="connsiteX5246" fmla="*/ 212778 w 5556537"/>
              <a:gd name="connsiteY5246" fmla="*/ 674220 h 4978400"/>
              <a:gd name="connsiteX5247" fmla="*/ 212778 w 5556537"/>
              <a:gd name="connsiteY5247" fmla="*/ 676604 h 4978400"/>
              <a:gd name="connsiteX5248" fmla="*/ 213573 w 5556537"/>
              <a:gd name="connsiteY5248" fmla="*/ 678194 h 4978400"/>
              <a:gd name="connsiteX5249" fmla="*/ 215162 w 5556537"/>
              <a:gd name="connsiteY5249" fmla="*/ 680566 h 4978400"/>
              <a:gd name="connsiteX5250" fmla="*/ 216752 w 5556537"/>
              <a:gd name="connsiteY5250" fmla="*/ 682155 h 4978400"/>
              <a:gd name="connsiteX5251" fmla="*/ 219137 w 5556537"/>
              <a:gd name="connsiteY5251" fmla="*/ 681360 h 4978400"/>
              <a:gd name="connsiteX5252" fmla="*/ 221521 w 5556537"/>
              <a:gd name="connsiteY5252" fmla="*/ 680566 h 4978400"/>
              <a:gd name="connsiteX5253" fmla="*/ 225482 w 5556537"/>
              <a:gd name="connsiteY5253" fmla="*/ 676604 h 4978400"/>
              <a:gd name="connsiteX5254" fmla="*/ 228662 w 5556537"/>
              <a:gd name="connsiteY5254" fmla="*/ 672630 h 4978400"/>
              <a:gd name="connsiteX5255" fmla="*/ 235020 w 5556537"/>
              <a:gd name="connsiteY5255" fmla="*/ 663105 h 4978400"/>
              <a:gd name="connsiteX5256" fmla="*/ 238200 w 5556537"/>
              <a:gd name="connsiteY5256" fmla="*/ 658336 h 4978400"/>
              <a:gd name="connsiteX5257" fmla="*/ 241366 w 5556537"/>
              <a:gd name="connsiteY5257" fmla="*/ 655157 h 4978400"/>
              <a:gd name="connsiteX5258" fmla="*/ 240584 w 5556537"/>
              <a:gd name="connsiteY5258" fmla="*/ 659131 h 4978400"/>
              <a:gd name="connsiteX5259" fmla="*/ 239789 w 5556537"/>
              <a:gd name="connsiteY5259" fmla="*/ 663887 h 4978400"/>
              <a:gd name="connsiteX5260" fmla="*/ 235815 w 5556537"/>
              <a:gd name="connsiteY5260" fmla="*/ 673425 h 4978400"/>
              <a:gd name="connsiteX5261" fmla="*/ 232636 w 5556537"/>
              <a:gd name="connsiteY5261" fmla="*/ 682155 h 4978400"/>
              <a:gd name="connsiteX5262" fmla="*/ 231046 w 5556537"/>
              <a:gd name="connsiteY5262" fmla="*/ 686924 h 4978400"/>
              <a:gd name="connsiteX5263" fmla="*/ 231046 w 5556537"/>
              <a:gd name="connsiteY5263" fmla="*/ 691693 h 4978400"/>
              <a:gd name="connsiteX5264" fmla="*/ 232636 w 5556537"/>
              <a:gd name="connsiteY5264" fmla="*/ 694078 h 4978400"/>
              <a:gd name="connsiteX5265" fmla="*/ 234226 w 5556537"/>
              <a:gd name="connsiteY5265" fmla="*/ 695668 h 4978400"/>
              <a:gd name="connsiteX5266" fmla="*/ 236610 w 5556537"/>
              <a:gd name="connsiteY5266" fmla="*/ 696462 h 4978400"/>
              <a:gd name="connsiteX5267" fmla="*/ 238995 w 5556537"/>
              <a:gd name="connsiteY5267" fmla="*/ 695668 h 4978400"/>
              <a:gd name="connsiteX5268" fmla="*/ 241366 w 5556537"/>
              <a:gd name="connsiteY5268" fmla="*/ 694078 h 4978400"/>
              <a:gd name="connsiteX5269" fmla="*/ 242956 w 5556537"/>
              <a:gd name="connsiteY5269" fmla="*/ 690899 h 4978400"/>
              <a:gd name="connsiteX5270" fmla="*/ 245340 w 5556537"/>
              <a:gd name="connsiteY5270" fmla="*/ 686130 h 4978400"/>
              <a:gd name="connsiteX5271" fmla="*/ 250109 w 5556537"/>
              <a:gd name="connsiteY5271" fmla="*/ 674220 h 4978400"/>
              <a:gd name="connsiteX5272" fmla="*/ 254878 w 5556537"/>
              <a:gd name="connsiteY5272" fmla="*/ 661516 h 4978400"/>
              <a:gd name="connsiteX5273" fmla="*/ 254083 w 5556537"/>
              <a:gd name="connsiteY5273" fmla="*/ 672630 h 4978400"/>
              <a:gd name="connsiteX5274" fmla="*/ 253289 w 5556537"/>
              <a:gd name="connsiteY5274" fmla="*/ 682950 h 4978400"/>
              <a:gd name="connsiteX5275" fmla="*/ 253289 w 5556537"/>
              <a:gd name="connsiteY5275" fmla="*/ 688514 h 4978400"/>
              <a:gd name="connsiteX5276" fmla="*/ 254083 w 5556537"/>
              <a:gd name="connsiteY5276" fmla="*/ 691693 h 4978400"/>
              <a:gd name="connsiteX5277" fmla="*/ 255673 w 5556537"/>
              <a:gd name="connsiteY5277" fmla="*/ 694078 h 4978400"/>
              <a:gd name="connsiteX5278" fmla="*/ 257263 w 5556537"/>
              <a:gd name="connsiteY5278" fmla="*/ 694873 h 4978400"/>
              <a:gd name="connsiteX5279" fmla="*/ 259634 w 5556537"/>
              <a:gd name="connsiteY5279" fmla="*/ 694873 h 4978400"/>
              <a:gd name="connsiteX5280" fmla="*/ 262019 w 5556537"/>
              <a:gd name="connsiteY5280" fmla="*/ 694078 h 4978400"/>
              <a:gd name="connsiteX5281" fmla="*/ 263608 w 5556537"/>
              <a:gd name="connsiteY5281" fmla="*/ 692488 h 4978400"/>
              <a:gd name="connsiteX5282" fmla="*/ 264403 w 5556537"/>
              <a:gd name="connsiteY5282" fmla="*/ 688514 h 4978400"/>
              <a:gd name="connsiteX5283" fmla="*/ 265198 w 5556537"/>
              <a:gd name="connsiteY5283" fmla="*/ 685335 h 4978400"/>
              <a:gd name="connsiteX5284" fmla="*/ 265993 w 5556537"/>
              <a:gd name="connsiteY5284" fmla="*/ 677399 h 4978400"/>
              <a:gd name="connsiteX5285" fmla="*/ 266788 w 5556537"/>
              <a:gd name="connsiteY5285" fmla="*/ 666272 h 4978400"/>
              <a:gd name="connsiteX5286" fmla="*/ 267583 w 5556537"/>
              <a:gd name="connsiteY5286" fmla="*/ 662310 h 4978400"/>
              <a:gd name="connsiteX5287" fmla="*/ 267583 w 5556537"/>
              <a:gd name="connsiteY5287" fmla="*/ 660721 h 4978400"/>
              <a:gd name="connsiteX5288" fmla="*/ 269172 w 5556537"/>
              <a:gd name="connsiteY5288" fmla="*/ 659131 h 4978400"/>
              <a:gd name="connsiteX5289" fmla="*/ 269967 w 5556537"/>
              <a:gd name="connsiteY5289" fmla="*/ 661516 h 4978400"/>
              <a:gd name="connsiteX5290" fmla="*/ 269967 w 5556537"/>
              <a:gd name="connsiteY5290" fmla="*/ 663887 h 4978400"/>
              <a:gd name="connsiteX5291" fmla="*/ 269172 w 5556537"/>
              <a:gd name="connsiteY5291" fmla="*/ 669451 h 4978400"/>
              <a:gd name="connsiteX5292" fmla="*/ 268377 w 5556537"/>
              <a:gd name="connsiteY5292" fmla="*/ 675810 h 4978400"/>
              <a:gd name="connsiteX5293" fmla="*/ 268377 w 5556537"/>
              <a:gd name="connsiteY5293" fmla="*/ 681360 h 4978400"/>
              <a:gd name="connsiteX5294" fmla="*/ 269172 w 5556537"/>
              <a:gd name="connsiteY5294" fmla="*/ 684540 h 4978400"/>
              <a:gd name="connsiteX5295" fmla="*/ 271557 w 5556537"/>
              <a:gd name="connsiteY5295" fmla="*/ 686924 h 4978400"/>
              <a:gd name="connsiteX5296" fmla="*/ 272352 w 5556537"/>
              <a:gd name="connsiteY5296" fmla="*/ 687719 h 4978400"/>
              <a:gd name="connsiteX5297" fmla="*/ 274736 w 5556537"/>
              <a:gd name="connsiteY5297" fmla="*/ 687719 h 4978400"/>
              <a:gd name="connsiteX5298" fmla="*/ 276313 w 5556537"/>
              <a:gd name="connsiteY5298" fmla="*/ 686924 h 4978400"/>
              <a:gd name="connsiteX5299" fmla="*/ 277903 w 5556537"/>
              <a:gd name="connsiteY5299" fmla="*/ 684540 h 4978400"/>
              <a:gd name="connsiteX5300" fmla="*/ 278697 w 5556537"/>
              <a:gd name="connsiteY5300" fmla="*/ 682155 h 4978400"/>
              <a:gd name="connsiteX5301" fmla="*/ 280287 w 5556537"/>
              <a:gd name="connsiteY5301" fmla="*/ 677399 h 4978400"/>
              <a:gd name="connsiteX5302" fmla="*/ 280287 w 5556537"/>
              <a:gd name="connsiteY5302" fmla="*/ 666272 h 4978400"/>
              <a:gd name="connsiteX5303" fmla="*/ 281877 w 5556537"/>
              <a:gd name="connsiteY5303" fmla="*/ 651183 h 4978400"/>
              <a:gd name="connsiteX5304" fmla="*/ 282672 w 5556537"/>
              <a:gd name="connsiteY5304" fmla="*/ 648003 h 4978400"/>
              <a:gd name="connsiteX5305" fmla="*/ 284261 w 5556537"/>
              <a:gd name="connsiteY5305" fmla="*/ 644837 h 4978400"/>
              <a:gd name="connsiteX5306" fmla="*/ 288235 w 5556537"/>
              <a:gd name="connsiteY5306" fmla="*/ 632915 h 4978400"/>
              <a:gd name="connsiteX5307" fmla="*/ 289825 w 5556537"/>
              <a:gd name="connsiteY5307" fmla="*/ 626569 h 4978400"/>
              <a:gd name="connsiteX5308" fmla="*/ 290620 w 5556537"/>
              <a:gd name="connsiteY5308" fmla="*/ 620210 h 4978400"/>
              <a:gd name="connsiteX5309" fmla="*/ 289825 w 5556537"/>
              <a:gd name="connsiteY5309" fmla="*/ 616236 h 4978400"/>
              <a:gd name="connsiteX5310" fmla="*/ 289030 w 5556537"/>
              <a:gd name="connsiteY5310" fmla="*/ 613057 h 4978400"/>
              <a:gd name="connsiteX5311" fmla="*/ 289825 w 5556537"/>
              <a:gd name="connsiteY5311" fmla="*/ 609890 h 4978400"/>
              <a:gd name="connsiteX5312" fmla="*/ 291415 w 5556537"/>
              <a:gd name="connsiteY5312" fmla="*/ 607506 h 4978400"/>
              <a:gd name="connsiteX5313" fmla="*/ 297760 w 5556537"/>
              <a:gd name="connsiteY5313" fmla="*/ 592417 h 4978400"/>
              <a:gd name="connsiteX5314" fmla="*/ 304914 w 5556537"/>
              <a:gd name="connsiteY5314" fmla="*/ 578123 h 4978400"/>
              <a:gd name="connsiteX5315" fmla="*/ 322387 w 5556537"/>
              <a:gd name="connsiteY5315" fmla="*/ 543971 h 4978400"/>
              <a:gd name="connsiteX5316" fmla="*/ 330323 w 5556537"/>
              <a:gd name="connsiteY5316" fmla="*/ 526498 h 4978400"/>
              <a:gd name="connsiteX5317" fmla="*/ 336681 w 5556537"/>
              <a:gd name="connsiteY5317" fmla="*/ 509024 h 4978400"/>
              <a:gd name="connsiteX5318" fmla="*/ 339861 w 5556537"/>
              <a:gd name="connsiteY5318" fmla="*/ 498691 h 4978400"/>
              <a:gd name="connsiteX5319" fmla="*/ 341450 w 5556537"/>
              <a:gd name="connsiteY5319" fmla="*/ 489166 h 4978400"/>
              <a:gd name="connsiteX5320" fmla="*/ 346206 w 5556537"/>
              <a:gd name="connsiteY5320" fmla="*/ 469308 h 4978400"/>
              <a:gd name="connsiteX5321" fmla="*/ 351770 w 5556537"/>
              <a:gd name="connsiteY5321" fmla="*/ 451835 h 4978400"/>
              <a:gd name="connsiteX5322" fmla="*/ 358129 w 5556537"/>
              <a:gd name="connsiteY5322" fmla="*/ 434362 h 4978400"/>
              <a:gd name="connsiteX5323" fmla="*/ 362885 w 5556537"/>
              <a:gd name="connsiteY5323" fmla="*/ 453425 h 4978400"/>
              <a:gd name="connsiteX5324" fmla="*/ 365269 w 5556537"/>
              <a:gd name="connsiteY5324" fmla="*/ 460578 h 4978400"/>
              <a:gd name="connsiteX5325" fmla="*/ 366859 w 5556537"/>
              <a:gd name="connsiteY5325" fmla="*/ 468513 h 4978400"/>
              <a:gd name="connsiteX5326" fmla="*/ 366859 w 5556537"/>
              <a:gd name="connsiteY5326" fmla="*/ 477257 h 4978400"/>
              <a:gd name="connsiteX5327" fmla="*/ 366859 w 5556537"/>
              <a:gd name="connsiteY5327" fmla="*/ 485987 h 4978400"/>
              <a:gd name="connsiteX5328" fmla="*/ 366064 w 5556537"/>
              <a:gd name="connsiteY5328" fmla="*/ 512985 h 4978400"/>
              <a:gd name="connsiteX5329" fmla="*/ 366064 w 5556537"/>
              <a:gd name="connsiteY5329" fmla="*/ 520139 h 4978400"/>
              <a:gd name="connsiteX5330" fmla="*/ 366064 w 5556537"/>
              <a:gd name="connsiteY5330" fmla="*/ 528087 h 4978400"/>
              <a:gd name="connsiteX5331" fmla="*/ 366859 w 5556537"/>
              <a:gd name="connsiteY5331" fmla="*/ 531254 h 4978400"/>
              <a:gd name="connsiteX5332" fmla="*/ 368449 w 5556537"/>
              <a:gd name="connsiteY5332" fmla="*/ 534433 h 4978400"/>
              <a:gd name="connsiteX5333" fmla="*/ 368449 w 5556537"/>
              <a:gd name="connsiteY5333" fmla="*/ 537612 h 4978400"/>
              <a:gd name="connsiteX5334" fmla="*/ 368449 w 5556537"/>
              <a:gd name="connsiteY5334" fmla="*/ 540792 h 4978400"/>
              <a:gd name="connsiteX5335" fmla="*/ 366859 w 5556537"/>
              <a:gd name="connsiteY5335" fmla="*/ 547932 h 4978400"/>
              <a:gd name="connsiteX5336" fmla="*/ 362090 w 5556537"/>
              <a:gd name="connsiteY5336" fmla="*/ 574943 h 4978400"/>
              <a:gd name="connsiteX5337" fmla="*/ 360513 w 5556537"/>
              <a:gd name="connsiteY5337" fmla="*/ 588443 h 4978400"/>
              <a:gd name="connsiteX5338" fmla="*/ 359719 w 5556537"/>
              <a:gd name="connsiteY5338" fmla="*/ 601942 h 4978400"/>
              <a:gd name="connsiteX5339" fmla="*/ 358924 w 5556537"/>
              <a:gd name="connsiteY5339" fmla="*/ 629748 h 4978400"/>
              <a:gd name="connsiteX5340" fmla="*/ 359719 w 5556537"/>
              <a:gd name="connsiteY5340" fmla="*/ 657541 h 4978400"/>
              <a:gd name="connsiteX5341" fmla="*/ 361295 w 5556537"/>
              <a:gd name="connsiteY5341" fmla="*/ 684540 h 4978400"/>
              <a:gd name="connsiteX5342" fmla="*/ 363680 w 5556537"/>
              <a:gd name="connsiteY5342" fmla="*/ 712346 h 4978400"/>
              <a:gd name="connsiteX5343" fmla="*/ 367654 w 5556537"/>
              <a:gd name="connsiteY5343" fmla="*/ 739345 h 4978400"/>
              <a:gd name="connsiteX5344" fmla="*/ 372423 w 5556537"/>
              <a:gd name="connsiteY5344" fmla="*/ 765548 h 4978400"/>
              <a:gd name="connsiteX5345" fmla="*/ 378769 w 5556537"/>
              <a:gd name="connsiteY5345" fmla="*/ 792560 h 4978400"/>
              <a:gd name="connsiteX5346" fmla="*/ 385127 w 5556537"/>
              <a:gd name="connsiteY5346" fmla="*/ 814802 h 4978400"/>
              <a:gd name="connsiteX5347" fmla="*/ 387512 w 5556537"/>
              <a:gd name="connsiteY5347" fmla="*/ 826711 h 4978400"/>
              <a:gd name="connsiteX5348" fmla="*/ 388307 w 5556537"/>
              <a:gd name="connsiteY5348" fmla="*/ 838621 h 4978400"/>
              <a:gd name="connsiteX5349" fmla="*/ 387512 w 5556537"/>
              <a:gd name="connsiteY5349" fmla="*/ 848159 h 4978400"/>
              <a:gd name="connsiteX5350" fmla="*/ 386717 w 5556537"/>
              <a:gd name="connsiteY5350" fmla="*/ 858479 h 4978400"/>
              <a:gd name="connsiteX5351" fmla="*/ 381948 w 5556537"/>
              <a:gd name="connsiteY5351" fmla="*/ 877542 h 4978400"/>
              <a:gd name="connsiteX5352" fmla="*/ 379563 w 5556537"/>
              <a:gd name="connsiteY5352" fmla="*/ 891041 h 4978400"/>
              <a:gd name="connsiteX5353" fmla="*/ 377974 w 5556537"/>
              <a:gd name="connsiteY5353" fmla="*/ 904540 h 4978400"/>
              <a:gd name="connsiteX5354" fmla="*/ 377192 w 5556537"/>
              <a:gd name="connsiteY5354" fmla="*/ 918040 h 4978400"/>
              <a:gd name="connsiteX5355" fmla="*/ 377974 w 5556537"/>
              <a:gd name="connsiteY5355" fmla="*/ 931552 h 4978400"/>
              <a:gd name="connsiteX5356" fmla="*/ 380358 w 5556537"/>
              <a:gd name="connsiteY5356" fmla="*/ 945051 h 4978400"/>
              <a:gd name="connsiteX5357" fmla="*/ 382743 w 5556537"/>
              <a:gd name="connsiteY5357" fmla="*/ 957755 h 4978400"/>
              <a:gd name="connsiteX5358" fmla="*/ 390691 w 5556537"/>
              <a:gd name="connsiteY5358" fmla="*/ 983177 h 4978400"/>
              <a:gd name="connsiteX5359" fmla="*/ 404985 w 5556537"/>
              <a:gd name="connsiteY5359" fmla="*/ 1031623 h 4978400"/>
              <a:gd name="connsiteX5360" fmla="*/ 410549 w 5556537"/>
              <a:gd name="connsiteY5360" fmla="*/ 1050686 h 4978400"/>
              <a:gd name="connsiteX5361" fmla="*/ 416100 w 5556537"/>
              <a:gd name="connsiteY5361" fmla="*/ 1069736 h 4978400"/>
              <a:gd name="connsiteX5362" fmla="*/ 417690 w 5556537"/>
              <a:gd name="connsiteY5362" fmla="*/ 1076095 h 4978400"/>
              <a:gd name="connsiteX5363" fmla="*/ 418484 w 5556537"/>
              <a:gd name="connsiteY5363" fmla="*/ 1080069 h 4978400"/>
              <a:gd name="connsiteX5364" fmla="*/ 418484 w 5556537"/>
              <a:gd name="connsiteY5364" fmla="*/ 1083248 h 4978400"/>
              <a:gd name="connsiteX5365" fmla="*/ 416895 w 5556537"/>
              <a:gd name="connsiteY5365" fmla="*/ 1088799 h 4978400"/>
              <a:gd name="connsiteX5366" fmla="*/ 414510 w 5556537"/>
              <a:gd name="connsiteY5366" fmla="*/ 1094363 h 4978400"/>
              <a:gd name="connsiteX5367" fmla="*/ 408165 w 5556537"/>
              <a:gd name="connsiteY5367" fmla="*/ 1103888 h 4978400"/>
              <a:gd name="connsiteX5368" fmla="*/ 402601 w 5556537"/>
              <a:gd name="connsiteY5368" fmla="*/ 1113426 h 4978400"/>
              <a:gd name="connsiteX5369" fmla="*/ 398627 w 5556537"/>
              <a:gd name="connsiteY5369" fmla="*/ 1117400 h 4978400"/>
              <a:gd name="connsiteX5370" fmla="*/ 394665 w 5556537"/>
              <a:gd name="connsiteY5370" fmla="*/ 1120567 h 4978400"/>
              <a:gd name="connsiteX5371" fmla="*/ 391486 w 5556537"/>
              <a:gd name="connsiteY5371" fmla="*/ 1122951 h 4978400"/>
              <a:gd name="connsiteX5372" fmla="*/ 389102 w 5556537"/>
              <a:gd name="connsiteY5372" fmla="*/ 1125336 h 4978400"/>
              <a:gd name="connsiteX5373" fmla="*/ 389102 w 5556537"/>
              <a:gd name="connsiteY5373" fmla="*/ 1127720 h 4978400"/>
              <a:gd name="connsiteX5374" fmla="*/ 389896 w 5556537"/>
              <a:gd name="connsiteY5374" fmla="*/ 1130105 h 4978400"/>
              <a:gd name="connsiteX5375" fmla="*/ 391486 w 5556537"/>
              <a:gd name="connsiteY5375" fmla="*/ 1131694 h 4978400"/>
              <a:gd name="connsiteX5376" fmla="*/ 393871 w 5556537"/>
              <a:gd name="connsiteY5376" fmla="*/ 1133284 h 4978400"/>
              <a:gd name="connsiteX5377" fmla="*/ 398627 w 5556537"/>
              <a:gd name="connsiteY5377" fmla="*/ 1134874 h 4978400"/>
              <a:gd name="connsiteX5378" fmla="*/ 403396 w 5556537"/>
              <a:gd name="connsiteY5378" fmla="*/ 1135669 h 4978400"/>
              <a:gd name="connsiteX5379" fmla="*/ 410549 w 5556537"/>
              <a:gd name="connsiteY5379" fmla="*/ 1137245 h 4978400"/>
              <a:gd name="connsiteX5380" fmla="*/ 417690 w 5556537"/>
              <a:gd name="connsiteY5380" fmla="*/ 1138040 h 4978400"/>
              <a:gd name="connsiteX5381" fmla="*/ 423253 w 5556537"/>
              <a:gd name="connsiteY5381" fmla="*/ 1138040 h 4978400"/>
              <a:gd name="connsiteX5382" fmla="*/ 428817 w 5556537"/>
              <a:gd name="connsiteY5382" fmla="*/ 1137245 h 4978400"/>
              <a:gd name="connsiteX5383" fmla="*/ 430394 w 5556537"/>
              <a:gd name="connsiteY5383" fmla="*/ 1137245 h 4978400"/>
              <a:gd name="connsiteX5384" fmla="*/ 431984 w 5556537"/>
              <a:gd name="connsiteY5384" fmla="*/ 1139630 h 4978400"/>
              <a:gd name="connsiteX5385" fmla="*/ 435163 w 5556537"/>
              <a:gd name="connsiteY5385" fmla="*/ 1141219 h 4978400"/>
              <a:gd name="connsiteX5386" fmla="*/ 438342 w 5556537"/>
              <a:gd name="connsiteY5386" fmla="*/ 1142014 h 4978400"/>
              <a:gd name="connsiteX5387" fmla="*/ 443906 w 5556537"/>
              <a:gd name="connsiteY5387" fmla="*/ 1142809 h 4978400"/>
              <a:gd name="connsiteX5388" fmla="*/ 448662 w 5556537"/>
              <a:gd name="connsiteY5388" fmla="*/ 1141219 h 4978400"/>
              <a:gd name="connsiteX5389" fmla="*/ 451047 w 5556537"/>
              <a:gd name="connsiteY5389" fmla="*/ 1140425 h 4978400"/>
              <a:gd name="connsiteX5390" fmla="*/ 453431 w 5556537"/>
              <a:gd name="connsiteY5390" fmla="*/ 1138835 h 4978400"/>
              <a:gd name="connsiteX5391" fmla="*/ 455021 w 5556537"/>
              <a:gd name="connsiteY5391" fmla="*/ 1136463 h 4978400"/>
              <a:gd name="connsiteX5392" fmla="*/ 455816 w 5556537"/>
              <a:gd name="connsiteY5392" fmla="*/ 1134079 h 4978400"/>
              <a:gd name="connsiteX5393" fmla="*/ 458200 w 5556537"/>
              <a:gd name="connsiteY5393" fmla="*/ 1137245 h 4978400"/>
              <a:gd name="connsiteX5394" fmla="*/ 460585 w 5556537"/>
              <a:gd name="connsiteY5394" fmla="*/ 1140425 h 4978400"/>
              <a:gd name="connsiteX5395" fmla="*/ 463751 w 5556537"/>
              <a:gd name="connsiteY5395" fmla="*/ 1142014 h 4978400"/>
              <a:gd name="connsiteX5396" fmla="*/ 467725 w 5556537"/>
              <a:gd name="connsiteY5396" fmla="*/ 1142809 h 4978400"/>
              <a:gd name="connsiteX5397" fmla="*/ 471699 w 5556537"/>
              <a:gd name="connsiteY5397" fmla="*/ 1142809 h 4978400"/>
              <a:gd name="connsiteX5398" fmla="*/ 476468 w 5556537"/>
              <a:gd name="connsiteY5398" fmla="*/ 1142014 h 4978400"/>
              <a:gd name="connsiteX5399" fmla="*/ 479648 w 5556537"/>
              <a:gd name="connsiteY5399" fmla="*/ 1139630 h 4978400"/>
              <a:gd name="connsiteX5400" fmla="*/ 481224 w 5556537"/>
              <a:gd name="connsiteY5400" fmla="*/ 1138040 h 4978400"/>
              <a:gd name="connsiteX5401" fmla="*/ 482019 w 5556537"/>
              <a:gd name="connsiteY5401" fmla="*/ 1136463 h 4978400"/>
              <a:gd name="connsiteX5402" fmla="*/ 484404 w 5556537"/>
              <a:gd name="connsiteY5402" fmla="*/ 1137245 h 4978400"/>
              <a:gd name="connsiteX5403" fmla="*/ 487583 w 5556537"/>
              <a:gd name="connsiteY5403" fmla="*/ 1138040 h 4978400"/>
              <a:gd name="connsiteX5404" fmla="*/ 493147 w 5556537"/>
              <a:gd name="connsiteY5404" fmla="*/ 1138040 h 4978400"/>
              <a:gd name="connsiteX5405" fmla="*/ 499493 w 5556537"/>
              <a:gd name="connsiteY5405" fmla="*/ 1137245 h 4978400"/>
              <a:gd name="connsiteX5406" fmla="*/ 505057 w 5556537"/>
              <a:gd name="connsiteY5406" fmla="*/ 1136463 h 4978400"/>
              <a:gd name="connsiteX5407" fmla="*/ 516171 w 5556537"/>
              <a:gd name="connsiteY5407" fmla="*/ 1134079 h 4978400"/>
              <a:gd name="connsiteX5408" fmla="*/ 517761 w 5556537"/>
              <a:gd name="connsiteY5408" fmla="*/ 1133284 h 4978400"/>
              <a:gd name="connsiteX5409" fmla="*/ 520145 w 5556537"/>
              <a:gd name="connsiteY5409" fmla="*/ 1132489 h 4978400"/>
              <a:gd name="connsiteX5410" fmla="*/ 521735 w 5556537"/>
              <a:gd name="connsiteY5410" fmla="*/ 1130900 h 4978400"/>
              <a:gd name="connsiteX5411" fmla="*/ 523325 w 5556537"/>
              <a:gd name="connsiteY5411" fmla="*/ 1128515 h 4978400"/>
              <a:gd name="connsiteX5412" fmla="*/ 523325 w 5556537"/>
              <a:gd name="connsiteY5412" fmla="*/ 1126131 h 4978400"/>
              <a:gd name="connsiteX5413" fmla="*/ 522530 w 5556537"/>
              <a:gd name="connsiteY5413" fmla="*/ 1124541 h 4978400"/>
              <a:gd name="connsiteX5414" fmla="*/ 519351 w 5556537"/>
              <a:gd name="connsiteY5414" fmla="*/ 1122156 h 4978400"/>
              <a:gd name="connsiteX5415" fmla="*/ 513005 w 5556537"/>
              <a:gd name="connsiteY5415" fmla="*/ 1116606 h 4978400"/>
              <a:gd name="connsiteX5416" fmla="*/ 509031 w 5556537"/>
              <a:gd name="connsiteY5416" fmla="*/ 1112631 h 4978400"/>
              <a:gd name="connsiteX5417" fmla="*/ 505851 w 5556537"/>
              <a:gd name="connsiteY5417" fmla="*/ 1107068 h 4978400"/>
              <a:gd name="connsiteX5418" fmla="*/ 499493 w 5556537"/>
              <a:gd name="connsiteY5418" fmla="*/ 1096748 h 4978400"/>
              <a:gd name="connsiteX5419" fmla="*/ 495532 w 5556537"/>
              <a:gd name="connsiteY5419" fmla="*/ 1088004 h 4978400"/>
              <a:gd name="connsiteX5420" fmla="*/ 493942 w 5556537"/>
              <a:gd name="connsiteY5420" fmla="*/ 1083248 h 4978400"/>
              <a:gd name="connsiteX5421" fmla="*/ 493942 w 5556537"/>
              <a:gd name="connsiteY5421" fmla="*/ 1078479 h 4978400"/>
              <a:gd name="connsiteX5422" fmla="*/ 495532 w 5556537"/>
              <a:gd name="connsiteY5422" fmla="*/ 1070531 h 4978400"/>
              <a:gd name="connsiteX5423" fmla="*/ 497903 w 5556537"/>
              <a:gd name="connsiteY5423" fmla="*/ 1062596 h 4978400"/>
              <a:gd name="connsiteX5424" fmla="*/ 507441 w 5556537"/>
              <a:gd name="connsiteY5424" fmla="*/ 1030033 h 4978400"/>
              <a:gd name="connsiteX5425" fmla="*/ 521735 w 5556537"/>
              <a:gd name="connsiteY5425" fmla="*/ 982382 h 4978400"/>
              <a:gd name="connsiteX5426" fmla="*/ 528889 w 5556537"/>
              <a:gd name="connsiteY5426" fmla="*/ 956961 h 4978400"/>
              <a:gd name="connsiteX5427" fmla="*/ 532055 w 5556537"/>
              <a:gd name="connsiteY5427" fmla="*/ 944256 h 4978400"/>
              <a:gd name="connsiteX5428" fmla="*/ 534439 w 5556537"/>
              <a:gd name="connsiteY5428" fmla="*/ 930757 h 4978400"/>
              <a:gd name="connsiteX5429" fmla="*/ 535234 w 5556537"/>
              <a:gd name="connsiteY5429" fmla="*/ 918040 h 4978400"/>
              <a:gd name="connsiteX5430" fmla="*/ 534439 w 5556537"/>
              <a:gd name="connsiteY5430" fmla="*/ 904540 h 4978400"/>
              <a:gd name="connsiteX5431" fmla="*/ 532850 w 5556537"/>
              <a:gd name="connsiteY5431" fmla="*/ 891836 h 4978400"/>
              <a:gd name="connsiteX5432" fmla="*/ 529683 w 5556537"/>
              <a:gd name="connsiteY5432" fmla="*/ 879132 h 4978400"/>
              <a:gd name="connsiteX5433" fmla="*/ 525709 w 5556537"/>
              <a:gd name="connsiteY5433" fmla="*/ 858479 h 4978400"/>
              <a:gd name="connsiteX5434" fmla="*/ 524120 w 5556537"/>
              <a:gd name="connsiteY5434" fmla="*/ 848954 h 4978400"/>
              <a:gd name="connsiteX5435" fmla="*/ 524120 w 5556537"/>
              <a:gd name="connsiteY5435" fmla="*/ 838621 h 4978400"/>
              <a:gd name="connsiteX5436" fmla="*/ 524914 w 5556537"/>
              <a:gd name="connsiteY5436" fmla="*/ 827506 h 4978400"/>
              <a:gd name="connsiteX5437" fmla="*/ 526504 w 5556537"/>
              <a:gd name="connsiteY5437" fmla="*/ 816379 h 4978400"/>
              <a:gd name="connsiteX5438" fmla="*/ 532055 w 5556537"/>
              <a:gd name="connsiteY5438" fmla="*/ 794149 h 4978400"/>
              <a:gd name="connsiteX5439" fmla="*/ 538414 w 5556537"/>
              <a:gd name="connsiteY5439" fmla="*/ 768727 h 4978400"/>
              <a:gd name="connsiteX5440" fmla="*/ 543978 w 5556537"/>
              <a:gd name="connsiteY5440" fmla="*/ 743319 h 4978400"/>
              <a:gd name="connsiteX5441" fmla="*/ 547157 w 5556537"/>
              <a:gd name="connsiteY5441" fmla="*/ 717102 h 4978400"/>
              <a:gd name="connsiteX5442" fmla="*/ 550323 w 5556537"/>
              <a:gd name="connsiteY5442" fmla="*/ 690899 h 4978400"/>
              <a:gd name="connsiteX5443" fmla="*/ 551913 w 5556537"/>
              <a:gd name="connsiteY5443" fmla="*/ 663887 h 4978400"/>
              <a:gd name="connsiteX5444" fmla="*/ 552708 w 5556537"/>
              <a:gd name="connsiteY5444" fmla="*/ 636889 h 4978400"/>
              <a:gd name="connsiteX5445" fmla="*/ 552708 w 5556537"/>
              <a:gd name="connsiteY5445" fmla="*/ 610685 h 4978400"/>
              <a:gd name="connsiteX5446" fmla="*/ 551913 w 5556537"/>
              <a:gd name="connsiteY5446" fmla="*/ 597173 h 4978400"/>
              <a:gd name="connsiteX5447" fmla="*/ 551118 w 5556537"/>
              <a:gd name="connsiteY5447" fmla="*/ 584469 h 4978400"/>
              <a:gd name="connsiteX5448" fmla="*/ 546362 w 5556537"/>
              <a:gd name="connsiteY5448" fmla="*/ 559060 h 4978400"/>
              <a:gd name="connsiteX5449" fmla="*/ 543978 w 5556537"/>
              <a:gd name="connsiteY5449" fmla="*/ 545548 h 4978400"/>
              <a:gd name="connsiteX5450" fmla="*/ 542388 w 5556537"/>
              <a:gd name="connsiteY5450" fmla="*/ 539202 h 4978400"/>
              <a:gd name="connsiteX5451" fmla="*/ 541593 w 5556537"/>
              <a:gd name="connsiteY5451" fmla="*/ 536023 h 4978400"/>
              <a:gd name="connsiteX5452" fmla="*/ 542388 w 5556537"/>
              <a:gd name="connsiteY5452" fmla="*/ 532843 h 4978400"/>
              <a:gd name="connsiteX5453" fmla="*/ 543183 w 5556537"/>
              <a:gd name="connsiteY5453" fmla="*/ 527292 h 4978400"/>
              <a:gd name="connsiteX5454" fmla="*/ 543183 w 5556537"/>
              <a:gd name="connsiteY5454" fmla="*/ 522523 h 4978400"/>
              <a:gd name="connsiteX5455" fmla="*/ 542388 w 5556537"/>
              <a:gd name="connsiteY5455" fmla="*/ 512190 h 4978400"/>
              <a:gd name="connsiteX5456" fmla="*/ 542388 w 5556537"/>
              <a:gd name="connsiteY5456" fmla="*/ 472488 h 4978400"/>
              <a:gd name="connsiteX5457" fmla="*/ 543183 w 5556537"/>
              <a:gd name="connsiteY5457" fmla="*/ 466129 h 4978400"/>
              <a:gd name="connsiteX5458" fmla="*/ 544772 w 5556537"/>
              <a:gd name="connsiteY5458" fmla="*/ 460578 h 4978400"/>
              <a:gd name="connsiteX5459" fmla="*/ 551913 w 5556537"/>
              <a:gd name="connsiteY5459" fmla="*/ 436746 h 4978400"/>
              <a:gd name="connsiteX5460" fmla="*/ 553503 w 5556537"/>
              <a:gd name="connsiteY5460" fmla="*/ 431977 h 4978400"/>
              <a:gd name="connsiteX5461" fmla="*/ 558272 w 5556537"/>
              <a:gd name="connsiteY5461" fmla="*/ 446271 h 4978400"/>
              <a:gd name="connsiteX5462" fmla="*/ 563041 w 5556537"/>
              <a:gd name="connsiteY5462" fmla="*/ 460578 h 4978400"/>
              <a:gd name="connsiteX5463" fmla="*/ 565425 w 5556537"/>
              <a:gd name="connsiteY5463" fmla="*/ 469308 h 4978400"/>
              <a:gd name="connsiteX5464" fmla="*/ 567797 w 5556537"/>
              <a:gd name="connsiteY5464" fmla="*/ 478038 h 4978400"/>
              <a:gd name="connsiteX5465" fmla="*/ 571771 w 5556537"/>
              <a:gd name="connsiteY5465" fmla="*/ 496307 h 4978400"/>
              <a:gd name="connsiteX5466" fmla="*/ 574155 w 5556537"/>
              <a:gd name="connsiteY5466" fmla="*/ 505050 h 4978400"/>
              <a:gd name="connsiteX5467" fmla="*/ 577335 w 5556537"/>
              <a:gd name="connsiteY5467" fmla="*/ 514575 h 4978400"/>
              <a:gd name="connsiteX5468" fmla="*/ 584475 w 5556537"/>
              <a:gd name="connsiteY5468" fmla="*/ 532048 h 4978400"/>
              <a:gd name="connsiteX5469" fmla="*/ 592424 w 5556537"/>
              <a:gd name="connsiteY5469" fmla="*/ 549522 h 4978400"/>
              <a:gd name="connsiteX5470" fmla="*/ 601154 w 5556537"/>
              <a:gd name="connsiteY5470" fmla="*/ 566995 h 4978400"/>
              <a:gd name="connsiteX5471" fmla="*/ 609102 w 5556537"/>
              <a:gd name="connsiteY5471" fmla="*/ 582879 h 4978400"/>
              <a:gd name="connsiteX5472" fmla="*/ 617037 w 5556537"/>
              <a:gd name="connsiteY5472" fmla="*/ 599557 h 4978400"/>
              <a:gd name="connsiteX5473" fmla="*/ 620217 w 5556537"/>
              <a:gd name="connsiteY5473" fmla="*/ 605916 h 4978400"/>
              <a:gd name="connsiteX5474" fmla="*/ 622601 w 5556537"/>
              <a:gd name="connsiteY5474" fmla="*/ 612275 h 4978400"/>
              <a:gd name="connsiteX5475" fmla="*/ 622601 w 5556537"/>
              <a:gd name="connsiteY5475" fmla="*/ 614646 h 4978400"/>
              <a:gd name="connsiteX5476" fmla="*/ 621806 w 5556537"/>
              <a:gd name="connsiteY5476" fmla="*/ 617826 h 4978400"/>
              <a:gd name="connsiteX5477" fmla="*/ 621806 w 5556537"/>
              <a:gd name="connsiteY5477" fmla="*/ 621005 h 4978400"/>
              <a:gd name="connsiteX5478" fmla="*/ 621806 w 5556537"/>
              <a:gd name="connsiteY5478" fmla="*/ 624979 h 4978400"/>
              <a:gd name="connsiteX5479" fmla="*/ 623396 w 5556537"/>
              <a:gd name="connsiteY5479" fmla="*/ 630530 h 4978400"/>
              <a:gd name="connsiteX5480" fmla="*/ 624986 w 5556537"/>
              <a:gd name="connsiteY5480" fmla="*/ 636889 h 4978400"/>
              <a:gd name="connsiteX5481" fmla="*/ 628960 w 5556537"/>
              <a:gd name="connsiteY5481" fmla="*/ 648003 h 4978400"/>
              <a:gd name="connsiteX5482" fmla="*/ 629755 w 5556537"/>
              <a:gd name="connsiteY5482" fmla="*/ 652772 h 4978400"/>
              <a:gd name="connsiteX5483" fmla="*/ 630550 w 5556537"/>
              <a:gd name="connsiteY5483" fmla="*/ 657541 h 4978400"/>
              <a:gd name="connsiteX5484" fmla="*/ 631344 w 5556537"/>
              <a:gd name="connsiteY5484" fmla="*/ 671835 h 4978400"/>
              <a:gd name="connsiteX5485" fmla="*/ 632139 w 5556537"/>
              <a:gd name="connsiteY5485" fmla="*/ 677399 h 4978400"/>
              <a:gd name="connsiteX5486" fmla="*/ 633729 w 5556537"/>
              <a:gd name="connsiteY5486" fmla="*/ 682950 h 4978400"/>
              <a:gd name="connsiteX5487" fmla="*/ 635306 w 5556537"/>
              <a:gd name="connsiteY5487" fmla="*/ 686130 h 4978400"/>
              <a:gd name="connsiteX5488" fmla="*/ 637690 w 5556537"/>
              <a:gd name="connsiteY5488" fmla="*/ 687719 h 4978400"/>
              <a:gd name="connsiteX5489" fmla="*/ 640075 w 5556537"/>
              <a:gd name="connsiteY5489" fmla="*/ 687719 h 4978400"/>
              <a:gd name="connsiteX5490" fmla="*/ 641664 w 5556537"/>
              <a:gd name="connsiteY5490" fmla="*/ 686130 h 4978400"/>
              <a:gd name="connsiteX5491" fmla="*/ 642459 w 5556537"/>
              <a:gd name="connsiteY5491" fmla="*/ 684540 h 4978400"/>
              <a:gd name="connsiteX5492" fmla="*/ 643254 w 5556537"/>
              <a:gd name="connsiteY5492" fmla="*/ 681360 h 4978400"/>
              <a:gd name="connsiteX5493" fmla="*/ 644049 w 5556537"/>
              <a:gd name="connsiteY5493" fmla="*/ 678194 h 4978400"/>
              <a:gd name="connsiteX5494" fmla="*/ 643254 w 5556537"/>
              <a:gd name="connsiteY5494" fmla="*/ 671041 h 4978400"/>
              <a:gd name="connsiteX5495" fmla="*/ 642459 w 5556537"/>
              <a:gd name="connsiteY5495" fmla="*/ 664682 h 4978400"/>
              <a:gd name="connsiteX5496" fmla="*/ 642459 w 5556537"/>
              <a:gd name="connsiteY5496" fmla="*/ 661516 h 4978400"/>
              <a:gd name="connsiteX5497" fmla="*/ 642459 w 5556537"/>
              <a:gd name="connsiteY5497" fmla="*/ 660721 h 4978400"/>
              <a:gd name="connsiteX5498" fmla="*/ 643254 w 5556537"/>
              <a:gd name="connsiteY5498" fmla="*/ 659131 h 4978400"/>
              <a:gd name="connsiteX5499" fmla="*/ 644049 w 5556537"/>
              <a:gd name="connsiteY5499" fmla="*/ 660721 h 4978400"/>
              <a:gd name="connsiteX5500" fmla="*/ 644844 w 5556537"/>
              <a:gd name="connsiteY5500" fmla="*/ 662310 h 4978400"/>
              <a:gd name="connsiteX5501" fmla="*/ 644844 w 5556537"/>
              <a:gd name="connsiteY5501" fmla="*/ 666272 h 4978400"/>
              <a:gd name="connsiteX5502" fmla="*/ 646433 w 5556537"/>
              <a:gd name="connsiteY5502" fmla="*/ 677399 h 4978400"/>
              <a:gd name="connsiteX5503" fmla="*/ 646433 w 5556537"/>
              <a:gd name="connsiteY5503" fmla="*/ 685335 h 4978400"/>
              <a:gd name="connsiteX5504" fmla="*/ 647228 w 5556537"/>
              <a:gd name="connsiteY5504" fmla="*/ 688514 h 4978400"/>
              <a:gd name="connsiteX5505" fmla="*/ 648818 w 5556537"/>
              <a:gd name="connsiteY5505" fmla="*/ 692488 h 4978400"/>
              <a:gd name="connsiteX5506" fmla="*/ 650408 w 5556537"/>
              <a:gd name="connsiteY5506" fmla="*/ 694078 h 4978400"/>
              <a:gd name="connsiteX5507" fmla="*/ 651984 w 5556537"/>
              <a:gd name="connsiteY5507" fmla="*/ 694873 h 4978400"/>
              <a:gd name="connsiteX5508" fmla="*/ 654369 w 5556537"/>
              <a:gd name="connsiteY5508" fmla="*/ 694873 h 4978400"/>
              <a:gd name="connsiteX5509" fmla="*/ 655958 w 5556537"/>
              <a:gd name="connsiteY5509" fmla="*/ 694078 h 4978400"/>
              <a:gd name="connsiteX5510" fmla="*/ 657548 w 5556537"/>
              <a:gd name="connsiteY5510" fmla="*/ 691693 h 4978400"/>
              <a:gd name="connsiteX5511" fmla="*/ 658343 w 5556537"/>
              <a:gd name="connsiteY5511" fmla="*/ 689309 h 4978400"/>
              <a:gd name="connsiteX5512" fmla="*/ 658343 w 5556537"/>
              <a:gd name="connsiteY5512" fmla="*/ 682950 h 4978400"/>
              <a:gd name="connsiteX5513" fmla="*/ 657548 w 5556537"/>
              <a:gd name="connsiteY5513" fmla="*/ 672630 h 4978400"/>
              <a:gd name="connsiteX5514" fmla="*/ 657548 w 5556537"/>
              <a:gd name="connsiteY5514" fmla="*/ 667066 h 4978400"/>
              <a:gd name="connsiteX5515" fmla="*/ 657548 w 5556537"/>
              <a:gd name="connsiteY5515" fmla="*/ 661516 h 4978400"/>
              <a:gd name="connsiteX5516" fmla="*/ 662317 w 5556537"/>
              <a:gd name="connsiteY5516" fmla="*/ 674220 h 4978400"/>
              <a:gd name="connsiteX5517" fmla="*/ 666291 w 5556537"/>
              <a:gd name="connsiteY5517" fmla="*/ 686130 h 4978400"/>
              <a:gd name="connsiteX5518" fmla="*/ 669458 w 5556537"/>
              <a:gd name="connsiteY5518" fmla="*/ 691693 h 4978400"/>
              <a:gd name="connsiteX5519" fmla="*/ 671047 w 5556537"/>
              <a:gd name="connsiteY5519" fmla="*/ 694078 h 4978400"/>
              <a:gd name="connsiteX5520" fmla="*/ 673432 w 5556537"/>
              <a:gd name="connsiteY5520" fmla="*/ 695668 h 4978400"/>
              <a:gd name="connsiteX5521" fmla="*/ 675816 w 5556537"/>
              <a:gd name="connsiteY5521" fmla="*/ 696462 h 4978400"/>
              <a:gd name="connsiteX5522" fmla="*/ 678201 w 5556537"/>
              <a:gd name="connsiteY5522" fmla="*/ 695668 h 4978400"/>
              <a:gd name="connsiteX5523" fmla="*/ 679790 w 5556537"/>
              <a:gd name="connsiteY5523" fmla="*/ 694078 h 4978400"/>
              <a:gd name="connsiteX5524" fmla="*/ 680585 w 5556537"/>
              <a:gd name="connsiteY5524" fmla="*/ 691693 h 4978400"/>
              <a:gd name="connsiteX5525" fmla="*/ 680585 w 5556537"/>
              <a:gd name="connsiteY5525" fmla="*/ 686924 h 4978400"/>
              <a:gd name="connsiteX5526" fmla="*/ 679790 w 5556537"/>
              <a:gd name="connsiteY5526" fmla="*/ 682155 h 4978400"/>
              <a:gd name="connsiteX5527" fmla="*/ 675816 w 5556537"/>
              <a:gd name="connsiteY5527" fmla="*/ 673425 h 4978400"/>
              <a:gd name="connsiteX5528" fmla="*/ 672637 w 5556537"/>
              <a:gd name="connsiteY5528" fmla="*/ 663887 h 4978400"/>
              <a:gd name="connsiteX5529" fmla="*/ 671047 w 5556537"/>
              <a:gd name="connsiteY5529" fmla="*/ 659131 h 4978400"/>
              <a:gd name="connsiteX5530" fmla="*/ 670252 w 5556537"/>
              <a:gd name="connsiteY5530" fmla="*/ 655157 h 4978400"/>
              <a:gd name="connsiteX5531" fmla="*/ 673432 w 5556537"/>
              <a:gd name="connsiteY5531" fmla="*/ 658336 h 4978400"/>
              <a:gd name="connsiteX5532" fmla="*/ 676611 w 5556537"/>
              <a:gd name="connsiteY5532" fmla="*/ 662310 h 4978400"/>
              <a:gd name="connsiteX5533" fmla="*/ 682175 w 5556537"/>
              <a:gd name="connsiteY5533" fmla="*/ 670246 h 4978400"/>
              <a:gd name="connsiteX5534" fmla="*/ 684559 w 5556537"/>
              <a:gd name="connsiteY5534" fmla="*/ 674220 h 4978400"/>
              <a:gd name="connsiteX5535" fmla="*/ 687726 w 5556537"/>
              <a:gd name="connsiteY5535" fmla="*/ 678194 h 4978400"/>
              <a:gd name="connsiteX5536" fmla="*/ 690110 w 5556537"/>
              <a:gd name="connsiteY5536" fmla="*/ 680566 h 4978400"/>
              <a:gd name="connsiteX5537" fmla="*/ 692495 w 5556537"/>
              <a:gd name="connsiteY5537" fmla="*/ 681360 h 4978400"/>
              <a:gd name="connsiteX5538" fmla="*/ 694879 w 5556537"/>
              <a:gd name="connsiteY5538" fmla="*/ 681360 h 4978400"/>
              <a:gd name="connsiteX5539" fmla="*/ 696469 w 5556537"/>
              <a:gd name="connsiteY5539" fmla="*/ 680566 h 4978400"/>
              <a:gd name="connsiteX5540" fmla="*/ 698059 w 5556537"/>
              <a:gd name="connsiteY5540" fmla="*/ 678989 h 4978400"/>
              <a:gd name="connsiteX5541" fmla="*/ 698854 w 5556537"/>
              <a:gd name="connsiteY5541" fmla="*/ 677399 h 4978400"/>
              <a:gd name="connsiteX5542" fmla="*/ 698854 w 5556537"/>
              <a:gd name="connsiteY5542" fmla="*/ 675015 h 4978400"/>
              <a:gd name="connsiteX5543" fmla="*/ 698059 w 5556537"/>
              <a:gd name="connsiteY5543" fmla="*/ 672630 h 4978400"/>
              <a:gd name="connsiteX5544" fmla="*/ 696469 w 5556537"/>
              <a:gd name="connsiteY5544" fmla="*/ 668656 h 4978400"/>
              <a:gd name="connsiteX5545" fmla="*/ 694084 w 5556537"/>
              <a:gd name="connsiteY5545" fmla="*/ 665477 h 4978400"/>
              <a:gd name="connsiteX5546" fmla="*/ 686136 w 5556537"/>
              <a:gd name="connsiteY5546" fmla="*/ 650388 h 4978400"/>
              <a:gd name="connsiteX5547" fmla="*/ 682175 w 5556537"/>
              <a:gd name="connsiteY5547" fmla="*/ 642453 h 4978400"/>
              <a:gd name="connsiteX5548" fmla="*/ 679790 w 5556537"/>
              <a:gd name="connsiteY5548" fmla="*/ 638478 h 4978400"/>
              <a:gd name="connsiteX5549" fmla="*/ 678996 w 5556537"/>
              <a:gd name="connsiteY5549" fmla="*/ 634504 h 4978400"/>
              <a:gd name="connsiteX5550" fmla="*/ 681380 w 5556537"/>
              <a:gd name="connsiteY5550" fmla="*/ 636094 h 4978400"/>
              <a:gd name="connsiteX5551" fmla="*/ 683765 w 5556537"/>
              <a:gd name="connsiteY5551" fmla="*/ 638478 h 4978400"/>
              <a:gd name="connsiteX5552" fmla="*/ 686136 w 5556537"/>
              <a:gd name="connsiteY5552" fmla="*/ 640863 h 4978400"/>
              <a:gd name="connsiteX5553" fmla="*/ 688521 w 5556537"/>
              <a:gd name="connsiteY5553" fmla="*/ 643247 h 4978400"/>
              <a:gd name="connsiteX5554" fmla="*/ 694084 w 5556537"/>
              <a:gd name="connsiteY5554" fmla="*/ 646427 h 4978400"/>
              <a:gd name="connsiteX5555" fmla="*/ 699648 w 5556537"/>
              <a:gd name="connsiteY5555" fmla="*/ 647209 h 4978400"/>
              <a:gd name="connsiteX5556" fmla="*/ 704404 w 5556537"/>
              <a:gd name="connsiteY5556" fmla="*/ 648003 h 4978400"/>
              <a:gd name="connsiteX5557" fmla="*/ 705994 w 5556537"/>
              <a:gd name="connsiteY5557" fmla="*/ 647209 h 4978400"/>
              <a:gd name="connsiteX5558" fmla="*/ 708379 w 5556537"/>
              <a:gd name="connsiteY5558" fmla="*/ 646427 h 4978400"/>
              <a:gd name="connsiteX5559" fmla="*/ 709173 w 5556537"/>
              <a:gd name="connsiteY5559" fmla="*/ 644837 h 4978400"/>
              <a:gd name="connsiteX5560" fmla="*/ 709968 w 5556537"/>
              <a:gd name="connsiteY5560" fmla="*/ 644042 h 4978400"/>
              <a:gd name="connsiteX5561" fmla="*/ 709968 w 5556537"/>
              <a:gd name="connsiteY5561" fmla="*/ 641658 h 4978400"/>
              <a:gd name="connsiteX5562" fmla="*/ 708379 w 5556537"/>
              <a:gd name="connsiteY5562" fmla="*/ 639273 h 4978400"/>
              <a:gd name="connsiteX5563" fmla="*/ 705994 w 5556537"/>
              <a:gd name="connsiteY5563" fmla="*/ 636889 h 4978400"/>
              <a:gd name="connsiteX5564" fmla="*/ 702033 w 5556537"/>
              <a:gd name="connsiteY5564" fmla="*/ 634504 h 4978400"/>
              <a:gd name="connsiteX5565" fmla="*/ 698854 w 5556537"/>
              <a:gd name="connsiteY5565" fmla="*/ 631325 h 4978400"/>
              <a:gd name="connsiteX5566" fmla="*/ 691700 w 5556537"/>
              <a:gd name="connsiteY5566" fmla="*/ 624184 h 4978400"/>
              <a:gd name="connsiteX5567" fmla="*/ 686136 w 5556537"/>
              <a:gd name="connsiteY5567" fmla="*/ 616236 h 4978400"/>
              <a:gd name="connsiteX5568" fmla="*/ 679790 w 5556537"/>
              <a:gd name="connsiteY5568" fmla="*/ 609095 h 4978400"/>
              <a:gd name="connsiteX5569" fmla="*/ 676611 w 5556537"/>
              <a:gd name="connsiteY5569" fmla="*/ 605916 h 4978400"/>
              <a:gd name="connsiteX5570" fmla="*/ 673432 w 5556537"/>
              <a:gd name="connsiteY5570" fmla="*/ 602737 h 4978400"/>
              <a:gd name="connsiteX5571" fmla="*/ 669458 w 5556537"/>
              <a:gd name="connsiteY5571" fmla="*/ 600352 h 4978400"/>
              <a:gd name="connsiteX5572" fmla="*/ 665496 w 5556537"/>
              <a:gd name="connsiteY5572" fmla="*/ 598763 h 4978400"/>
              <a:gd name="connsiteX5573" fmla="*/ 659138 w 5556537"/>
              <a:gd name="connsiteY5573" fmla="*/ 598763 h 4978400"/>
              <a:gd name="connsiteX5574" fmla="*/ 657548 w 5556537"/>
              <a:gd name="connsiteY5574" fmla="*/ 597968 h 4978400"/>
              <a:gd name="connsiteX5575" fmla="*/ 656753 w 5556537"/>
              <a:gd name="connsiteY5575" fmla="*/ 595596 h 4978400"/>
              <a:gd name="connsiteX5576" fmla="*/ 655958 w 5556537"/>
              <a:gd name="connsiteY5576" fmla="*/ 594007 h 4978400"/>
              <a:gd name="connsiteX5577" fmla="*/ 653574 w 5556537"/>
              <a:gd name="connsiteY5577" fmla="*/ 588443 h 4978400"/>
              <a:gd name="connsiteX5578" fmla="*/ 650408 w 5556537"/>
              <a:gd name="connsiteY5578" fmla="*/ 578918 h 4978400"/>
              <a:gd name="connsiteX5579" fmla="*/ 648023 w 5556537"/>
              <a:gd name="connsiteY5579" fmla="*/ 568585 h 4978400"/>
              <a:gd name="connsiteX5580" fmla="*/ 645639 w 5556537"/>
              <a:gd name="connsiteY5580" fmla="*/ 559060 h 4978400"/>
              <a:gd name="connsiteX5581" fmla="*/ 644049 w 5556537"/>
              <a:gd name="connsiteY5581" fmla="*/ 548727 h 4978400"/>
              <a:gd name="connsiteX5582" fmla="*/ 643254 w 5556537"/>
              <a:gd name="connsiteY5582" fmla="*/ 536023 h 4978400"/>
              <a:gd name="connsiteX5583" fmla="*/ 641664 w 5556537"/>
              <a:gd name="connsiteY5583" fmla="*/ 524113 h 4978400"/>
              <a:gd name="connsiteX5584" fmla="*/ 639280 w 5556537"/>
              <a:gd name="connsiteY5584" fmla="*/ 513780 h 4978400"/>
              <a:gd name="connsiteX5585" fmla="*/ 636100 w 5556537"/>
              <a:gd name="connsiteY5585" fmla="*/ 503460 h 4978400"/>
              <a:gd name="connsiteX5586" fmla="*/ 632934 w 5556537"/>
              <a:gd name="connsiteY5586" fmla="*/ 493140 h 4978400"/>
              <a:gd name="connsiteX5587" fmla="*/ 628960 w 5556537"/>
              <a:gd name="connsiteY5587" fmla="*/ 482808 h 4978400"/>
              <a:gd name="connsiteX5588" fmla="*/ 625781 w 5556537"/>
              <a:gd name="connsiteY5588" fmla="*/ 474872 h 4978400"/>
              <a:gd name="connsiteX5589" fmla="*/ 624191 w 5556537"/>
              <a:gd name="connsiteY5589" fmla="*/ 470898 h 4978400"/>
              <a:gd name="connsiteX5590" fmla="*/ 621806 w 5556537"/>
              <a:gd name="connsiteY5590" fmla="*/ 466924 h 4978400"/>
              <a:gd name="connsiteX5591" fmla="*/ 618627 w 5556537"/>
              <a:gd name="connsiteY5591" fmla="*/ 461360 h 4978400"/>
              <a:gd name="connsiteX5592" fmla="*/ 617037 w 5556537"/>
              <a:gd name="connsiteY5592" fmla="*/ 458988 h 4978400"/>
              <a:gd name="connsiteX5593" fmla="*/ 616256 w 5556537"/>
              <a:gd name="connsiteY5593" fmla="*/ 455809 h 4978400"/>
              <a:gd name="connsiteX5594" fmla="*/ 615461 w 5556537"/>
              <a:gd name="connsiteY5594" fmla="*/ 451040 h 4978400"/>
              <a:gd name="connsiteX5595" fmla="*/ 614666 w 5556537"/>
              <a:gd name="connsiteY5595" fmla="*/ 445476 h 4978400"/>
              <a:gd name="connsiteX5596" fmla="*/ 614666 w 5556537"/>
              <a:gd name="connsiteY5596" fmla="*/ 435156 h 4978400"/>
              <a:gd name="connsiteX5597" fmla="*/ 612281 w 5556537"/>
              <a:gd name="connsiteY5597" fmla="*/ 414504 h 4978400"/>
              <a:gd name="connsiteX5598" fmla="*/ 609102 w 5556537"/>
              <a:gd name="connsiteY5598" fmla="*/ 393851 h 4978400"/>
              <a:gd name="connsiteX5599" fmla="*/ 605128 w 5556537"/>
              <a:gd name="connsiteY5599" fmla="*/ 374006 h 4978400"/>
              <a:gd name="connsiteX5600" fmla="*/ 605128 w 5556537"/>
              <a:gd name="connsiteY5600" fmla="*/ 369237 h 4978400"/>
              <a:gd name="connsiteX5601" fmla="*/ 605923 w 5556537"/>
              <a:gd name="connsiteY5601" fmla="*/ 364468 h 4978400"/>
              <a:gd name="connsiteX5602" fmla="*/ 605923 w 5556537"/>
              <a:gd name="connsiteY5602" fmla="*/ 354148 h 4978400"/>
              <a:gd name="connsiteX5603" fmla="*/ 605923 w 5556537"/>
              <a:gd name="connsiteY5603" fmla="*/ 343020 h 4978400"/>
              <a:gd name="connsiteX5604" fmla="*/ 605128 w 5556537"/>
              <a:gd name="connsiteY5604" fmla="*/ 332701 h 4978400"/>
              <a:gd name="connsiteX5605" fmla="*/ 604333 w 5556537"/>
              <a:gd name="connsiteY5605" fmla="*/ 327932 h 4978400"/>
              <a:gd name="connsiteX5606" fmla="*/ 602743 w 5556537"/>
              <a:gd name="connsiteY5606" fmla="*/ 323176 h 4978400"/>
              <a:gd name="connsiteX5607" fmla="*/ 598782 w 5556537"/>
              <a:gd name="connsiteY5607" fmla="*/ 314432 h 4978400"/>
              <a:gd name="connsiteX5608" fmla="*/ 594013 w 5556537"/>
              <a:gd name="connsiteY5608" fmla="*/ 306497 h 4978400"/>
              <a:gd name="connsiteX5609" fmla="*/ 589244 w 5556537"/>
              <a:gd name="connsiteY5609" fmla="*/ 298549 h 4978400"/>
              <a:gd name="connsiteX5610" fmla="*/ 586065 w 5556537"/>
              <a:gd name="connsiteY5610" fmla="*/ 294574 h 4978400"/>
              <a:gd name="connsiteX5611" fmla="*/ 582885 w 5556537"/>
              <a:gd name="connsiteY5611" fmla="*/ 290613 h 4978400"/>
              <a:gd name="connsiteX5612" fmla="*/ 578924 w 5556537"/>
              <a:gd name="connsiteY5612" fmla="*/ 288229 h 4978400"/>
              <a:gd name="connsiteX5613" fmla="*/ 574950 w 5556537"/>
              <a:gd name="connsiteY5613" fmla="*/ 285844 h 4978400"/>
              <a:gd name="connsiteX5614" fmla="*/ 566207 w 5556537"/>
              <a:gd name="connsiteY5614" fmla="*/ 281870 h 4978400"/>
              <a:gd name="connsiteX5615" fmla="*/ 556682 w 5556537"/>
              <a:gd name="connsiteY5615" fmla="*/ 279486 h 4978400"/>
              <a:gd name="connsiteX5616" fmla="*/ 546362 w 5556537"/>
              <a:gd name="connsiteY5616" fmla="*/ 277896 h 4978400"/>
              <a:gd name="connsiteX5617" fmla="*/ 536029 w 5556537"/>
              <a:gd name="connsiteY5617" fmla="*/ 277101 h 4978400"/>
              <a:gd name="connsiteX5618" fmla="*/ 524120 w 5556537"/>
              <a:gd name="connsiteY5618" fmla="*/ 277101 h 4978400"/>
              <a:gd name="connsiteX5619" fmla="*/ 521735 w 5556537"/>
              <a:gd name="connsiteY5619" fmla="*/ 275511 h 4978400"/>
              <a:gd name="connsiteX5620" fmla="*/ 517761 w 5556537"/>
              <a:gd name="connsiteY5620" fmla="*/ 273140 h 4978400"/>
              <a:gd name="connsiteX5621" fmla="*/ 500288 w 5556537"/>
              <a:gd name="connsiteY5621" fmla="*/ 262012 h 4978400"/>
              <a:gd name="connsiteX5622" fmla="*/ 495532 w 5556537"/>
              <a:gd name="connsiteY5622" fmla="*/ 258833 h 4978400"/>
              <a:gd name="connsiteX5623" fmla="*/ 493942 w 5556537"/>
              <a:gd name="connsiteY5623" fmla="*/ 258051 h 4978400"/>
              <a:gd name="connsiteX5624" fmla="*/ 492352 w 5556537"/>
              <a:gd name="connsiteY5624" fmla="*/ 257256 h 4978400"/>
              <a:gd name="connsiteX5625" fmla="*/ 492352 w 5556537"/>
              <a:gd name="connsiteY5625" fmla="*/ 255666 h 4978400"/>
              <a:gd name="connsiteX5626" fmla="*/ 489968 w 5556537"/>
              <a:gd name="connsiteY5626" fmla="*/ 237398 h 4978400"/>
              <a:gd name="connsiteX5627" fmla="*/ 489173 w 5556537"/>
              <a:gd name="connsiteY5627" fmla="*/ 229450 h 4978400"/>
              <a:gd name="connsiteX5628" fmla="*/ 489173 w 5556537"/>
              <a:gd name="connsiteY5628" fmla="*/ 227860 h 4978400"/>
              <a:gd name="connsiteX5629" fmla="*/ 490763 w 5556537"/>
              <a:gd name="connsiteY5629" fmla="*/ 226271 h 4978400"/>
              <a:gd name="connsiteX5630" fmla="*/ 494737 w 5556537"/>
              <a:gd name="connsiteY5630" fmla="*/ 223104 h 4978400"/>
              <a:gd name="connsiteX5631" fmla="*/ 496326 w 5556537"/>
              <a:gd name="connsiteY5631" fmla="*/ 220720 h 4978400"/>
              <a:gd name="connsiteX5632" fmla="*/ 497121 w 5556537"/>
              <a:gd name="connsiteY5632" fmla="*/ 217540 h 4978400"/>
              <a:gd name="connsiteX5633" fmla="*/ 499493 w 5556537"/>
              <a:gd name="connsiteY5633" fmla="*/ 211977 h 4978400"/>
              <a:gd name="connsiteX5634" fmla="*/ 504262 w 5556537"/>
              <a:gd name="connsiteY5634" fmla="*/ 195298 h 4978400"/>
              <a:gd name="connsiteX5635" fmla="*/ 506646 w 5556537"/>
              <a:gd name="connsiteY5635" fmla="*/ 185773 h 4978400"/>
              <a:gd name="connsiteX5636" fmla="*/ 508236 w 5556537"/>
              <a:gd name="connsiteY5636" fmla="*/ 176235 h 4978400"/>
              <a:gd name="connsiteX5637" fmla="*/ 509826 w 5556537"/>
              <a:gd name="connsiteY5637" fmla="*/ 166710 h 4978400"/>
              <a:gd name="connsiteX5638" fmla="*/ 509826 w 5556537"/>
              <a:gd name="connsiteY5638" fmla="*/ 156390 h 4978400"/>
              <a:gd name="connsiteX5639" fmla="*/ 509031 w 5556537"/>
              <a:gd name="connsiteY5639" fmla="*/ 146852 h 4978400"/>
              <a:gd name="connsiteX5640" fmla="*/ 507441 w 5556537"/>
              <a:gd name="connsiteY5640" fmla="*/ 137327 h 4978400"/>
              <a:gd name="connsiteX5641" fmla="*/ 505057 w 5556537"/>
              <a:gd name="connsiteY5641" fmla="*/ 127789 h 4978400"/>
              <a:gd name="connsiteX5642" fmla="*/ 500288 w 5556537"/>
              <a:gd name="connsiteY5642" fmla="*/ 119059 h 4978400"/>
              <a:gd name="connsiteX5643" fmla="*/ 494737 w 5556537"/>
              <a:gd name="connsiteY5643" fmla="*/ 112700 h 4978400"/>
              <a:gd name="connsiteX5644" fmla="*/ 488378 w 5556537"/>
              <a:gd name="connsiteY5644" fmla="*/ 107136 h 4978400"/>
              <a:gd name="connsiteX5645" fmla="*/ 481224 w 5556537"/>
              <a:gd name="connsiteY5645" fmla="*/ 102380 h 4978400"/>
              <a:gd name="connsiteX5646" fmla="*/ 472494 w 5556537"/>
              <a:gd name="connsiteY5646" fmla="*/ 99201 h 4978400"/>
              <a:gd name="connsiteX5647" fmla="*/ 462174 w 5556537"/>
              <a:gd name="connsiteY5647" fmla="*/ 98406 h 4978400"/>
              <a:gd name="connsiteX5648" fmla="*/ 3659033 w 5556537"/>
              <a:gd name="connsiteY5648" fmla="*/ 97610 h 4978400"/>
              <a:gd name="connsiteX5649" fmla="*/ 3652674 w 5556537"/>
              <a:gd name="connsiteY5649" fmla="*/ 98405 h 4978400"/>
              <a:gd name="connsiteX5650" fmla="*/ 3643944 w 5556537"/>
              <a:gd name="connsiteY5650" fmla="*/ 99995 h 4978400"/>
              <a:gd name="connsiteX5651" fmla="*/ 3635995 w 5556537"/>
              <a:gd name="connsiteY5651" fmla="*/ 102379 h 4978400"/>
              <a:gd name="connsiteX5652" fmla="*/ 3628060 w 5556537"/>
              <a:gd name="connsiteY5652" fmla="*/ 106340 h 4978400"/>
              <a:gd name="connsiteX5653" fmla="*/ 3624881 w 5556537"/>
              <a:gd name="connsiteY5653" fmla="*/ 108725 h 4978400"/>
              <a:gd name="connsiteX5654" fmla="*/ 3621701 w 5556537"/>
              <a:gd name="connsiteY5654" fmla="*/ 111904 h 4978400"/>
              <a:gd name="connsiteX5655" fmla="*/ 3618522 w 5556537"/>
              <a:gd name="connsiteY5655" fmla="*/ 115878 h 4978400"/>
              <a:gd name="connsiteX5656" fmla="*/ 3616138 w 5556537"/>
              <a:gd name="connsiteY5656" fmla="*/ 119058 h 4978400"/>
              <a:gd name="connsiteX5657" fmla="*/ 3611382 w 5556537"/>
              <a:gd name="connsiteY5657" fmla="*/ 127788 h 4978400"/>
              <a:gd name="connsiteX5658" fmla="*/ 3608997 w 5556537"/>
              <a:gd name="connsiteY5658" fmla="*/ 136531 h 4978400"/>
              <a:gd name="connsiteX5659" fmla="*/ 3607407 w 5556537"/>
              <a:gd name="connsiteY5659" fmla="*/ 145261 h 4978400"/>
              <a:gd name="connsiteX5660" fmla="*/ 3606613 w 5556537"/>
              <a:gd name="connsiteY5660" fmla="*/ 154799 h 4978400"/>
              <a:gd name="connsiteX5661" fmla="*/ 3606613 w 5556537"/>
              <a:gd name="connsiteY5661" fmla="*/ 163530 h 4978400"/>
              <a:gd name="connsiteX5662" fmla="*/ 3606613 w 5556537"/>
              <a:gd name="connsiteY5662" fmla="*/ 172273 h 4978400"/>
              <a:gd name="connsiteX5663" fmla="*/ 3608202 w 5556537"/>
              <a:gd name="connsiteY5663" fmla="*/ 181003 h 4978400"/>
              <a:gd name="connsiteX5664" fmla="*/ 3609792 w 5556537"/>
              <a:gd name="connsiteY5664" fmla="*/ 190541 h 4978400"/>
              <a:gd name="connsiteX5665" fmla="*/ 3612176 w 5556537"/>
              <a:gd name="connsiteY5665" fmla="*/ 199271 h 4978400"/>
              <a:gd name="connsiteX5666" fmla="*/ 3617727 w 5556537"/>
              <a:gd name="connsiteY5666" fmla="*/ 215950 h 4978400"/>
              <a:gd name="connsiteX5667" fmla="*/ 3619317 w 5556537"/>
              <a:gd name="connsiteY5667" fmla="*/ 219924 h 4978400"/>
              <a:gd name="connsiteX5668" fmla="*/ 3621701 w 5556537"/>
              <a:gd name="connsiteY5668" fmla="*/ 223103 h 4978400"/>
              <a:gd name="connsiteX5669" fmla="*/ 3624881 w 5556537"/>
              <a:gd name="connsiteY5669" fmla="*/ 226270 h 4978400"/>
              <a:gd name="connsiteX5670" fmla="*/ 3626470 w 5556537"/>
              <a:gd name="connsiteY5670" fmla="*/ 227859 h 4978400"/>
              <a:gd name="connsiteX5671" fmla="*/ 3626470 w 5556537"/>
              <a:gd name="connsiteY5671" fmla="*/ 230244 h 4978400"/>
              <a:gd name="connsiteX5672" fmla="*/ 3626470 w 5556537"/>
              <a:gd name="connsiteY5672" fmla="*/ 232628 h 4978400"/>
              <a:gd name="connsiteX5673" fmla="*/ 3624086 w 5556537"/>
              <a:gd name="connsiteY5673" fmla="*/ 252486 h 4978400"/>
              <a:gd name="connsiteX5674" fmla="*/ 3624086 w 5556537"/>
              <a:gd name="connsiteY5674" fmla="*/ 254871 h 4978400"/>
              <a:gd name="connsiteX5675" fmla="*/ 3623291 w 5556537"/>
              <a:gd name="connsiteY5675" fmla="*/ 257255 h 4978400"/>
              <a:gd name="connsiteX5676" fmla="*/ 3622496 w 5556537"/>
              <a:gd name="connsiteY5676" fmla="*/ 258050 h 4978400"/>
              <a:gd name="connsiteX5677" fmla="*/ 3620112 w 5556537"/>
              <a:gd name="connsiteY5677" fmla="*/ 258832 h 4978400"/>
              <a:gd name="connsiteX5678" fmla="*/ 3615356 w 5556537"/>
              <a:gd name="connsiteY5678" fmla="*/ 262011 h 4978400"/>
              <a:gd name="connsiteX5679" fmla="*/ 3606613 w 5556537"/>
              <a:gd name="connsiteY5679" fmla="*/ 267575 h 4978400"/>
              <a:gd name="connsiteX5680" fmla="*/ 3597882 w 5556537"/>
              <a:gd name="connsiteY5680" fmla="*/ 273139 h 4978400"/>
              <a:gd name="connsiteX5681" fmla="*/ 3594703 w 5556537"/>
              <a:gd name="connsiteY5681" fmla="*/ 275510 h 4978400"/>
              <a:gd name="connsiteX5682" fmla="*/ 3592318 w 5556537"/>
              <a:gd name="connsiteY5682" fmla="*/ 277100 h 4978400"/>
              <a:gd name="connsiteX5683" fmla="*/ 3579614 w 5556537"/>
              <a:gd name="connsiteY5683" fmla="*/ 277100 h 4978400"/>
              <a:gd name="connsiteX5684" fmla="*/ 3568486 w 5556537"/>
              <a:gd name="connsiteY5684" fmla="*/ 277895 h 4978400"/>
              <a:gd name="connsiteX5685" fmla="*/ 3558961 w 5556537"/>
              <a:gd name="connsiteY5685" fmla="*/ 279485 h 4978400"/>
              <a:gd name="connsiteX5686" fmla="*/ 3549423 w 5556537"/>
              <a:gd name="connsiteY5686" fmla="*/ 281869 h 4978400"/>
              <a:gd name="connsiteX5687" fmla="*/ 3544667 w 5556537"/>
              <a:gd name="connsiteY5687" fmla="*/ 283459 h 4978400"/>
              <a:gd name="connsiteX5688" fmla="*/ 3540693 w 5556537"/>
              <a:gd name="connsiteY5688" fmla="*/ 285048 h 4978400"/>
              <a:gd name="connsiteX5689" fmla="*/ 3535924 w 5556537"/>
              <a:gd name="connsiteY5689" fmla="*/ 288228 h 4978400"/>
              <a:gd name="connsiteX5690" fmla="*/ 3532745 w 5556537"/>
              <a:gd name="connsiteY5690" fmla="*/ 290612 h 4978400"/>
              <a:gd name="connsiteX5691" fmla="*/ 3529578 w 5556537"/>
              <a:gd name="connsiteY5691" fmla="*/ 294573 h 4978400"/>
              <a:gd name="connsiteX5692" fmla="*/ 3526399 w 5556537"/>
              <a:gd name="connsiteY5692" fmla="*/ 298548 h 4978400"/>
              <a:gd name="connsiteX5693" fmla="*/ 3521630 w 5556537"/>
              <a:gd name="connsiteY5693" fmla="*/ 306496 h 4978400"/>
              <a:gd name="connsiteX5694" fmla="*/ 3516861 w 5556537"/>
              <a:gd name="connsiteY5694" fmla="*/ 315226 h 4978400"/>
              <a:gd name="connsiteX5695" fmla="*/ 3512900 w 5556537"/>
              <a:gd name="connsiteY5695" fmla="*/ 323969 h 4978400"/>
              <a:gd name="connsiteX5696" fmla="*/ 3511310 w 5556537"/>
              <a:gd name="connsiteY5696" fmla="*/ 328725 h 4978400"/>
              <a:gd name="connsiteX5697" fmla="*/ 3510515 w 5556537"/>
              <a:gd name="connsiteY5697" fmla="*/ 333494 h 4978400"/>
              <a:gd name="connsiteX5698" fmla="*/ 3509721 w 5556537"/>
              <a:gd name="connsiteY5698" fmla="*/ 343814 h 4978400"/>
              <a:gd name="connsiteX5699" fmla="*/ 3509721 w 5556537"/>
              <a:gd name="connsiteY5699" fmla="*/ 354147 h 4978400"/>
              <a:gd name="connsiteX5700" fmla="*/ 3510515 w 5556537"/>
              <a:gd name="connsiteY5700" fmla="*/ 364467 h 4978400"/>
              <a:gd name="connsiteX5701" fmla="*/ 3510515 w 5556537"/>
              <a:gd name="connsiteY5701" fmla="*/ 369236 h 4978400"/>
              <a:gd name="connsiteX5702" fmla="*/ 3510515 w 5556537"/>
              <a:gd name="connsiteY5702" fmla="*/ 374005 h 4978400"/>
              <a:gd name="connsiteX5703" fmla="*/ 3508131 w 5556537"/>
              <a:gd name="connsiteY5703" fmla="*/ 384325 h 4978400"/>
              <a:gd name="connsiteX5704" fmla="*/ 3504952 w 5556537"/>
              <a:gd name="connsiteY5704" fmla="*/ 404978 h 4978400"/>
              <a:gd name="connsiteX5705" fmla="*/ 3501772 w 5556537"/>
              <a:gd name="connsiteY5705" fmla="*/ 425630 h 4978400"/>
              <a:gd name="connsiteX5706" fmla="*/ 3500977 w 5556537"/>
              <a:gd name="connsiteY5706" fmla="*/ 446270 h 4978400"/>
              <a:gd name="connsiteX5707" fmla="*/ 3500182 w 5556537"/>
              <a:gd name="connsiteY5707" fmla="*/ 451039 h 4978400"/>
              <a:gd name="connsiteX5708" fmla="*/ 3499388 w 5556537"/>
              <a:gd name="connsiteY5708" fmla="*/ 455808 h 4978400"/>
              <a:gd name="connsiteX5709" fmla="*/ 3498593 w 5556537"/>
              <a:gd name="connsiteY5709" fmla="*/ 460577 h 4978400"/>
              <a:gd name="connsiteX5710" fmla="*/ 3496221 w 5556537"/>
              <a:gd name="connsiteY5710" fmla="*/ 464538 h 4978400"/>
              <a:gd name="connsiteX5711" fmla="*/ 3493042 w 5556537"/>
              <a:gd name="connsiteY5711" fmla="*/ 469307 h 4978400"/>
              <a:gd name="connsiteX5712" fmla="*/ 3490657 w 5556537"/>
              <a:gd name="connsiteY5712" fmla="*/ 474076 h 4978400"/>
              <a:gd name="connsiteX5713" fmla="*/ 3483504 w 5556537"/>
              <a:gd name="connsiteY5713" fmla="*/ 490755 h 4978400"/>
              <a:gd name="connsiteX5714" fmla="*/ 3478748 w 5556537"/>
              <a:gd name="connsiteY5714" fmla="*/ 507433 h 4978400"/>
              <a:gd name="connsiteX5715" fmla="*/ 3474774 w 5556537"/>
              <a:gd name="connsiteY5715" fmla="*/ 524112 h 4978400"/>
              <a:gd name="connsiteX5716" fmla="*/ 3472389 w 5556537"/>
              <a:gd name="connsiteY5716" fmla="*/ 541585 h 4978400"/>
              <a:gd name="connsiteX5717" fmla="*/ 3470005 w 5556537"/>
              <a:gd name="connsiteY5717" fmla="*/ 560648 h 4978400"/>
              <a:gd name="connsiteX5718" fmla="*/ 3467620 w 5556537"/>
              <a:gd name="connsiteY5718" fmla="*/ 570173 h 4978400"/>
              <a:gd name="connsiteX5719" fmla="*/ 3465236 w 5556537"/>
              <a:gd name="connsiteY5719" fmla="*/ 579698 h 4978400"/>
              <a:gd name="connsiteX5720" fmla="*/ 3462069 w 5556537"/>
              <a:gd name="connsiteY5720" fmla="*/ 588442 h 4978400"/>
              <a:gd name="connsiteX5721" fmla="*/ 3460480 w 5556537"/>
              <a:gd name="connsiteY5721" fmla="*/ 593211 h 4978400"/>
              <a:gd name="connsiteX5722" fmla="*/ 3459685 w 5556537"/>
              <a:gd name="connsiteY5722" fmla="*/ 595595 h 4978400"/>
              <a:gd name="connsiteX5723" fmla="*/ 3458095 w 5556537"/>
              <a:gd name="connsiteY5723" fmla="*/ 597967 h 4978400"/>
              <a:gd name="connsiteX5724" fmla="*/ 3457300 w 5556537"/>
              <a:gd name="connsiteY5724" fmla="*/ 598762 h 4978400"/>
              <a:gd name="connsiteX5725" fmla="*/ 3450942 w 5556537"/>
              <a:gd name="connsiteY5725" fmla="*/ 598762 h 4978400"/>
              <a:gd name="connsiteX5726" fmla="*/ 3446173 w 5556537"/>
              <a:gd name="connsiteY5726" fmla="*/ 600351 h 4978400"/>
              <a:gd name="connsiteX5727" fmla="*/ 3442211 w 5556537"/>
              <a:gd name="connsiteY5727" fmla="*/ 602736 h 4978400"/>
              <a:gd name="connsiteX5728" fmla="*/ 3435058 w 5556537"/>
              <a:gd name="connsiteY5728" fmla="*/ 609889 h 4978400"/>
              <a:gd name="connsiteX5729" fmla="*/ 3428699 w 5556537"/>
              <a:gd name="connsiteY5729" fmla="*/ 617030 h 4978400"/>
              <a:gd name="connsiteX5730" fmla="*/ 3423148 w 5556537"/>
              <a:gd name="connsiteY5730" fmla="*/ 624183 h 4978400"/>
              <a:gd name="connsiteX5731" fmla="*/ 3416790 w 5556537"/>
              <a:gd name="connsiteY5731" fmla="*/ 632119 h 4978400"/>
              <a:gd name="connsiteX5732" fmla="*/ 3409649 w 5556537"/>
              <a:gd name="connsiteY5732" fmla="*/ 636888 h 4978400"/>
              <a:gd name="connsiteX5733" fmla="*/ 3407265 w 5556537"/>
              <a:gd name="connsiteY5733" fmla="*/ 639272 h 4978400"/>
              <a:gd name="connsiteX5734" fmla="*/ 3406470 w 5556537"/>
              <a:gd name="connsiteY5734" fmla="*/ 640862 h 4978400"/>
              <a:gd name="connsiteX5735" fmla="*/ 3405675 w 5556537"/>
              <a:gd name="connsiteY5735" fmla="*/ 642452 h 4978400"/>
              <a:gd name="connsiteX5736" fmla="*/ 3406470 w 5556537"/>
              <a:gd name="connsiteY5736" fmla="*/ 645631 h 4978400"/>
              <a:gd name="connsiteX5737" fmla="*/ 3408854 w 5556537"/>
              <a:gd name="connsiteY5737" fmla="*/ 647208 h 4978400"/>
              <a:gd name="connsiteX5738" fmla="*/ 3411226 w 5556537"/>
              <a:gd name="connsiteY5738" fmla="*/ 648002 h 4978400"/>
              <a:gd name="connsiteX5739" fmla="*/ 3413610 w 5556537"/>
              <a:gd name="connsiteY5739" fmla="*/ 648002 h 4978400"/>
              <a:gd name="connsiteX5740" fmla="*/ 3419969 w 5556537"/>
              <a:gd name="connsiteY5740" fmla="*/ 646426 h 4978400"/>
              <a:gd name="connsiteX5741" fmla="*/ 3425533 w 5556537"/>
              <a:gd name="connsiteY5741" fmla="*/ 644041 h 4978400"/>
              <a:gd name="connsiteX5742" fmla="*/ 3428699 w 5556537"/>
              <a:gd name="connsiteY5742" fmla="*/ 641657 h 4978400"/>
              <a:gd name="connsiteX5743" fmla="*/ 3431879 w 5556537"/>
              <a:gd name="connsiteY5743" fmla="*/ 639272 h 4978400"/>
              <a:gd name="connsiteX5744" fmla="*/ 3434263 w 5556537"/>
              <a:gd name="connsiteY5744" fmla="*/ 636888 h 4978400"/>
              <a:gd name="connsiteX5745" fmla="*/ 3435853 w 5556537"/>
              <a:gd name="connsiteY5745" fmla="*/ 635298 h 4978400"/>
              <a:gd name="connsiteX5746" fmla="*/ 3437442 w 5556537"/>
              <a:gd name="connsiteY5746" fmla="*/ 634503 h 4978400"/>
              <a:gd name="connsiteX5747" fmla="*/ 3435853 w 5556537"/>
              <a:gd name="connsiteY5747" fmla="*/ 638477 h 4978400"/>
              <a:gd name="connsiteX5748" fmla="*/ 3435058 w 5556537"/>
              <a:gd name="connsiteY5748" fmla="*/ 641657 h 4978400"/>
              <a:gd name="connsiteX5749" fmla="*/ 3431084 w 5556537"/>
              <a:gd name="connsiteY5749" fmla="*/ 648002 h 4978400"/>
              <a:gd name="connsiteX5750" fmla="*/ 3422354 w 5556537"/>
              <a:gd name="connsiteY5750" fmla="*/ 663886 h 4978400"/>
              <a:gd name="connsiteX5751" fmla="*/ 3418379 w 5556537"/>
              <a:gd name="connsiteY5751" fmla="*/ 671040 h 4978400"/>
              <a:gd name="connsiteX5752" fmla="*/ 3416790 w 5556537"/>
              <a:gd name="connsiteY5752" fmla="*/ 674219 h 4978400"/>
              <a:gd name="connsiteX5753" fmla="*/ 3416790 w 5556537"/>
              <a:gd name="connsiteY5753" fmla="*/ 676603 h 4978400"/>
              <a:gd name="connsiteX5754" fmla="*/ 3417585 w 5556537"/>
              <a:gd name="connsiteY5754" fmla="*/ 678193 h 4978400"/>
              <a:gd name="connsiteX5755" fmla="*/ 3419174 w 5556537"/>
              <a:gd name="connsiteY5755" fmla="*/ 680565 h 4978400"/>
              <a:gd name="connsiteX5756" fmla="*/ 3420764 w 5556537"/>
              <a:gd name="connsiteY5756" fmla="*/ 682154 h 4978400"/>
              <a:gd name="connsiteX5757" fmla="*/ 3423148 w 5556537"/>
              <a:gd name="connsiteY5757" fmla="*/ 681359 h 4978400"/>
              <a:gd name="connsiteX5758" fmla="*/ 3425533 w 5556537"/>
              <a:gd name="connsiteY5758" fmla="*/ 680565 h 4978400"/>
              <a:gd name="connsiteX5759" fmla="*/ 3429494 w 5556537"/>
              <a:gd name="connsiteY5759" fmla="*/ 676603 h 4978400"/>
              <a:gd name="connsiteX5760" fmla="*/ 3432673 w 5556537"/>
              <a:gd name="connsiteY5760" fmla="*/ 672629 h 4978400"/>
              <a:gd name="connsiteX5761" fmla="*/ 3439032 w 5556537"/>
              <a:gd name="connsiteY5761" fmla="*/ 663104 h 4978400"/>
              <a:gd name="connsiteX5762" fmla="*/ 3442211 w 5556537"/>
              <a:gd name="connsiteY5762" fmla="*/ 658335 h 4978400"/>
              <a:gd name="connsiteX5763" fmla="*/ 3445378 w 5556537"/>
              <a:gd name="connsiteY5763" fmla="*/ 655156 h 4978400"/>
              <a:gd name="connsiteX5764" fmla="*/ 3444596 w 5556537"/>
              <a:gd name="connsiteY5764" fmla="*/ 659130 h 4978400"/>
              <a:gd name="connsiteX5765" fmla="*/ 3443801 w 5556537"/>
              <a:gd name="connsiteY5765" fmla="*/ 663886 h 4978400"/>
              <a:gd name="connsiteX5766" fmla="*/ 3439827 w 5556537"/>
              <a:gd name="connsiteY5766" fmla="*/ 673424 h 4978400"/>
              <a:gd name="connsiteX5767" fmla="*/ 3436648 w 5556537"/>
              <a:gd name="connsiteY5767" fmla="*/ 682154 h 4978400"/>
              <a:gd name="connsiteX5768" fmla="*/ 3435058 w 5556537"/>
              <a:gd name="connsiteY5768" fmla="*/ 686923 h 4978400"/>
              <a:gd name="connsiteX5769" fmla="*/ 3435058 w 5556537"/>
              <a:gd name="connsiteY5769" fmla="*/ 691692 h 4978400"/>
              <a:gd name="connsiteX5770" fmla="*/ 3436648 w 5556537"/>
              <a:gd name="connsiteY5770" fmla="*/ 694077 h 4978400"/>
              <a:gd name="connsiteX5771" fmla="*/ 3438237 w 5556537"/>
              <a:gd name="connsiteY5771" fmla="*/ 695667 h 4978400"/>
              <a:gd name="connsiteX5772" fmla="*/ 3440622 w 5556537"/>
              <a:gd name="connsiteY5772" fmla="*/ 696461 h 4978400"/>
              <a:gd name="connsiteX5773" fmla="*/ 3443006 w 5556537"/>
              <a:gd name="connsiteY5773" fmla="*/ 695667 h 4978400"/>
              <a:gd name="connsiteX5774" fmla="*/ 3445378 w 5556537"/>
              <a:gd name="connsiteY5774" fmla="*/ 694077 h 4978400"/>
              <a:gd name="connsiteX5775" fmla="*/ 3446967 w 5556537"/>
              <a:gd name="connsiteY5775" fmla="*/ 690898 h 4978400"/>
              <a:gd name="connsiteX5776" fmla="*/ 3449352 w 5556537"/>
              <a:gd name="connsiteY5776" fmla="*/ 686129 h 4978400"/>
              <a:gd name="connsiteX5777" fmla="*/ 3454121 w 5556537"/>
              <a:gd name="connsiteY5777" fmla="*/ 674219 h 4978400"/>
              <a:gd name="connsiteX5778" fmla="*/ 3458890 w 5556537"/>
              <a:gd name="connsiteY5778" fmla="*/ 661515 h 4978400"/>
              <a:gd name="connsiteX5779" fmla="*/ 3458095 w 5556537"/>
              <a:gd name="connsiteY5779" fmla="*/ 672629 h 4978400"/>
              <a:gd name="connsiteX5780" fmla="*/ 3457300 w 5556537"/>
              <a:gd name="connsiteY5780" fmla="*/ 682949 h 4978400"/>
              <a:gd name="connsiteX5781" fmla="*/ 3457300 w 5556537"/>
              <a:gd name="connsiteY5781" fmla="*/ 688513 h 4978400"/>
              <a:gd name="connsiteX5782" fmla="*/ 3458095 w 5556537"/>
              <a:gd name="connsiteY5782" fmla="*/ 691692 h 4978400"/>
              <a:gd name="connsiteX5783" fmla="*/ 3459685 w 5556537"/>
              <a:gd name="connsiteY5783" fmla="*/ 694077 h 4978400"/>
              <a:gd name="connsiteX5784" fmla="*/ 3461275 w 5556537"/>
              <a:gd name="connsiteY5784" fmla="*/ 694872 h 4978400"/>
              <a:gd name="connsiteX5785" fmla="*/ 3463646 w 5556537"/>
              <a:gd name="connsiteY5785" fmla="*/ 694872 h 4978400"/>
              <a:gd name="connsiteX5786" fmla="*/ 3466031 w 5556537"/>
              <a:gd name="connsiteY5786" fmla="*/ 694077 h 4978400"/>
              <a:gd name="connsiteX5787" fmla="*/ 3467620 w 5556537"/>
              <a:gd name="connsiteY5787" fmla="*/ 692487 h 4978400"/>
              <a:gd name="connsiteX5788" fmla="*/ 3468415 w 5556537"/>
              <a:gd name="connsiteY5788" fmla="*/ 688513 h 4978400"/>
              <a:gd name="connsiteX5789" fmla="*/ 3469210 w 5556537"/>
              <a:gd name="connsiteY5789" fmla="*/ 685334 h 4978400"/>
              <a:gd name="connsiteX5790" fmla="*/ 3470005 w 5556537"/>
              <a:gd name="connsiteY5790" fmla="*/ 677398 h 4978400"/>
              <a:gd name="connsiteX5791" fmla="*/ 3470800 w 5556537"/>
              <a:gd name="connsiteY5791" fmla="*/ 666271 h 4978400"/>
              <a:gd name="connsiteX5792" fmla="*/ 3471594 w 5556537"/>
              <a:gd name="connsiteY5792" fmla="*/ 662309 h 4978400"/>
              <a:gd name="connsiteX5793" fmla="*/ 3471594 w 5556537"/>
              <a:gd name="connsiteY5793" fmla="*/ 660720 h 4978400"/>
              <a:gd name="connsiteX5794" fmla="*/ 3473184 w 5556537"/>
              <a:gd name="connsiteY5794" fmla="*/ 659130 h 4978400"/>
              <a:gd name="connsiteX5795" fmla="*/ 3473979 w 5556537"/>
              <a:gd name="connsiteY5795" fmla="*/ 661515 h 4978400"/>
              <a:gd name="connsiteX5796" fmla="*/ 3473979 w 5556537"/>
              <a:gd name="connsiteY5796" fmla="*/ 663886 h 4978400"/>
              <a:gd name="connsiteX5797" fmla="*/ 3473184 w 5556537"/>
              <a:gd name="connsiteY5797" fmla="*/ 669450 h 4978400"/>
              <a:gd name="connsiteX5798" fmla="*/ 3472389 w 5556537"/>
              <a:gd name="connsiteY5798" fmla="*/ 675809 h 4978400"/>
              <a:gd name="connsiteX5799" fmla="*/ 3472389 w 5556537"/>
              <a:gd name="connsiteY5799" fmla="*/ 681359 h 4978400"/>
              <a:gd name="connsiteX5800" fmla="*/ 3473184 w 5556537"/>
              <a:gd name="connsiteY5800" fmla="*/ 684539 h 4978400"/>
              <a:gd name="connsiteX5801" fmla="*/ 3475569 w 5556537"/>
              <a:gd name="connsiteY5801" fmla="*/ 686923 h 4978400"/>
              <a:gd name="connsiteX5802" fmla="*/ 3476363 w 5556537"/>
              <a:gd name="connsiteY5802" fmla="*/ 687718 h 4978400"/>
              <a:gd name="connsiteX5803" fmla="*/ 3478748 w 5556537"/>
              <a:gd name="connsiteY5803" fmla="*/ 687718 h 4978400"/>
              <a:gd name="connsiteX5804" fmla="*/ 3480325 w 5556537"/>
              <a:gd name="connsiteY5804" fmla="*/ 686923 h 4978400"/>
              <a:gd name="connsiteX5805" fmla="*/ 3481914 w 5556537"/>
              <a:gd name="connsiteY5805" fmla="*/ 684539 h 4978400"/>
              <a:gd name="connsiteX5806" fmla="*/ 3482709 w 5556537"/>
              <a:gd name="connsiteY5806" fmla="*/ 682154 h 4978400"/>
              <a:gd name="connsiteX5807" fmla="*/ 3484299 w 5556537"/>
              <a:gd name="connsiteY5807" fmla="*/ 677398 h 4978400"/>
              <a:gd name="connsiteX5808" fmla="*/ 3484299 w 5556537"/>
              <a:gd name="connsiteY5808" fmla="*/ 666271 h 4978400"/>
              <a:gd name="connsiteX5809" fmla="*/ 3485888 w 5556537"/>
              <a:gd name="connsiteY5809" fmla="*/ 651182 h 4978400"/>
              <a:gd name="connsiteX5810" fmla="*/ 3486683 w 5556537"/>
              <a:gd name="connsiteY5810" fmla="*/ 648002 h 4978400"/>
              <a:gd name="connsiteX5811" fmla="*/ 3488273 w 5556537"/>
              <a:gd name="connsiteY5811" fmla="*/ 644836 h 4978400"/>
              <a:gd name="connsiteX5812" fmla="*/ 3492247 w 5556537"/>
              <a:gd name="connsiteY5812" fmla="*/ 632914 h 4978400"/>
              <a:gd name="connsiteX5813" fmla="*/ 3493837 w 5556537"/>
              <a:gd name="connsiteY5813" fmla="*/ 626568 h 4978400"/>
              <a:gd name="connsiteX5814" fmla="*/ 3494632 w 5556537"/>
              <a:gd name="connsiteY5814" fmla="*/ 620209 h 4978400"/>
              <a:gd name="connsiteX5815" fmla="*/ 3493837 w 5556537"/>
              <a:gd name="connsiteY5815" fmla="*/ 616235 h 4978400"/>
              <a:gd name="connsiteX5816" fmla="*/ 3493042 w 5556537"/>
              <a:gd name="connsiteY5816" fmla="*/ 613056 h 4978400"/>
              <a:gd name="connsiteX5817" fmla="*/ 3493837 w 5556537"/>
              <a:gd name="connsiteY5817" fmla="*/ 609889 h 4978400"/>
              <a:gd name="connsiteX5818" fmla="*/ 3495426 w 5556537"/>
              <a:gd name="connsiteY5818" fmla="*/ 607505 h 4978400"/>
              <a:gd name="connsiteX5819" fmla="*/ 3501772 w 5556537"/>
              <a:gd name="connsiteY5819" fmla="*/ 592416 h 4978400"/>
              <a:gd name="connsiteX5820" fmla="*/ 3508926 w 5556537"/>
              <a:gd name="connsiteY5820" fmla="*/ 578122 h 4978400"/>
              <a:gd name="connsiteX5821" fmla="*/ 3526399 w 5556537"/>
              <a:gd name="connsiteY5821" fmla="*/ 543970 h 4978400"/>
              <a:gd name="connsiteX5822" fmla="*/ 3534334 w 5556537"/>
              <a:gd name="connsiteY5822" fmla="*/ 526497 h 4978400"/>
              <a:gd name="connsiteX5823" fmla="*/ 3540693 w 5556537"/>
              <a:gd name="connsiteY5823" fmla="*/ 509023 h 4978400"/>
              <a:gd name="connsiteX5824" fmla="*/ 3543872 w 5556537"/>
              <a:gd name="connsiteY5824" fmla="*/ 498690 h 4978400"/>
              <a:gd name="connsiteX5825" fmla="*/ 3545462 w 5556537"/>
              <a:gd name="connsiteY5825" fmla="*/ 489165 h 4978400"/>
              <a:gd name="connsiteX5826" fmla="*/ 3550218 w 5556537"/>
              <a:gd name="connsiteY5826" fmla="*/ 469307 h 4978400"/>
              <a:gd name="connsiteX5827" fmla="*/ 3555782 w 5556537"/>
              <a:gd name="connsiteY5827" fmla="*/ 451834 h 4978400"/>
              <a:gd name="connsiteX5828" fmla="*/ 3562141 w 5556537"/>
              <a:gd name="connsiteY5828" fmla="*/ 434361 h 4978400"/>
              <a:gd name="connsiteX5829" fmla="*/ 3566897 w 5556537"/>
              <a:gd name="connsiteY5829" fmla="*/ 453424 h 4978400"/>
              <a:gd name="connsiteX5830" fmla="*/ 3569281 w 5556537"/>
              <a:gd name="connsiteY5830" fmla="*/ 460577 h 4978400"/>
              <a:gd name="connsiteX5831" fmla="*/ 3570871 w 5556537"/>
              <a:gd name="connsiteY5831" fmla="*/ 468512 h 4978400"/>
              <a:gd name="connsiteX5832" fmla="*/ 3570871 w 5556537"/>
              <a:gd name="connsiteY5832" fmla="*/ 477256 h 4978400"/>
              <a:gd name="connsiteX5833" fmla="*/ 3570871 w 5556537"/>
              <a:gd name="connsiteY5833" fmla="*/ 485986 h 4978400"/>
              <a:gd name="connsiteX5834" fmla="*/ 3570076 w 5556537"/>
              <a:gd name="connsiteY5834" fmla="*/ 512984 h 4978400"/>
              <a:gd name="connsiteX5835" fmla="*/ 3570076 w 5556537"/>
              <a:gd name="connsiteY5835" fmla="*/ 520138 h 4978400"/>
              <a:gd name="connsiteX5836" fmla="*/ 3570076 w 5556537"/>
              <a:gd name="connsiteY5836" fmla="*/ 528086 h 4978400"/>
              <a:gd name="connsiteX5837" fmla="*/ 3570871 w 5556537"/>
              <a:gd name="connsiteY5837" fmla="*/ 531253 h 4978400"/>
              <a:gd name="connsiteX5838" fmla="*/ 3572461 w 5556537"/>
              <a:gd name="connsiteY5838" fmla="*/ 534432 h 4978400"/>
              <a:gd name="connsiteX5839" fmla="*/ 3572461 w 5556537"/>
              <a:gd name="connsiteY5839" fmla="*/ 537611 h 4978400"/>
              <a:gd name="connsiteX5840" fmla="*/ 3572461 w 5556537"/>
              <a:gd name="connsiteY5840" fmla="*/ 540791 h 4978400"/>
              <a:gd name="connsiteX5841" fmla="*/ 3570871 w 5556537"/>
              <a:gd name="connsiteY5841" fmla="*/ 547931 h 4978400"/>
              <a:gd name="connsiteX5842" fmla="*/ 3566102 w 5556537"/>
              <a:gd name="connsiteY5842" fmla="*/ 574942 h 4978400"/>
              <a:gd name="connsiteX5843" fmla="*/ 3564525 w 5556537"/>
              <a:gd name="connsiteY5843" fmla="*/ 588442 h 4978400"/>
              <a:gd name="connsiteX5844" fmla="*/ 3563730 w 5556537"/>
              <a:gd name="connsiteY5844" fmla="*/ 601941 h 4978400"/>
              <a:gd name="connsiteX5845" fmla="*/ 3562936 w 5556537"/>
              <a:gd name="connsiteY5845" fmla="*/ 629747 h 4978400"/>
              <a:gd name="connsiteX5846" fmla="*/ 3563730 w 5556537"/>
              <a:gd name="connsiteY5846" fmla="*/ 657540 h 4978400"/>
              <a:gd name="connsiteX5847" fmla="*/ 3565307 w 5556537"/>
              <a:gd name="connsiteY5847" fmla="*/ 684539 h 4978400"/>
              <a:gd name="connsiteX5848" fmla="*/ 3567692 w 5556537"/>
              <a:gd name="connsiteY5848" fmla="*/ 712345 h 4978400"/>
              <a:gd name="connsiteX5849" fmla="*/ 3571666 w 5556537"/>
              <a:gd name="connsiteY5849" fmla="*/ 739344 h 4978400"/>
              <a:gd name="connsiteX5850" fmla="*/ 3576435 w 5556537"/>
              <a:gd name="connsiteY5850" fmla="*/ 765547 h 4978400"/>
              <a:gd name="connsiteX5851" fmla="*/ 3582780 w 5556537"/>
              <a:gd name="connsiteY5851" fmla="*/ 792559 h 4978400"/>
              <a:gd name="connsiteX5852" fmla="*/ 3589139 w 5556537"/>
              <a:gd name="connsiteY5852" fmla="*/ 814801 h 4978400"/>
              <a:gd name="connsiteX5853" fmla="*/ 3591524 w 5556537"/>
              <a:gd name="connsiteY5853" fmla="*/ 826710 h 4978400"/>
              <a:gd name="connsiteX5854" fmla="*/ 3592318 w 5556537"/>
              <a:gd name="connsiteY5854" fmla="*/ 838620 h 4978400"/>
              <a:gd name="connsiteX5855" fmla="*/ 3591524 w 5556537"/>
              <a:gd name="connsiteY5855" fmla="*/ 848158 h 4978400"/>
              <a:gd name="connsiteX5856" fmla="*/ 3590729 w 5556537"/>
              <a:gd name="connsiteY5856" fmla="*/ 858478 h 4978400"/>
              <a:gd name="connsiteX5857" fmla="*/ 3585960 w 5556537"/>
              <a:gd name="connsiteY5857" fmla="*/ 877541 h 4978400"/>
              <a:gd name="connsiteX5858" fmla="*/ 3583575 w 5556537"/>
              <a:gd name="connsiteY5858" fmla="*/ 891040 h 4978400"/>
              <a:gd name="connsiteX5859" fmla="*/ 3581986 w 5556537"/>
              <a:gd name="connsiteY5859" fmla="*/ 904539 h 4978400"/>
              <a:gd name="connsiteX5860" fmla="*/ 3581204 w 5556537"/>
              <a:gd name="connsiteY5860" fmla="*/ 918039 h 4978400"/>
              <a:gd name="connsiteX5861" fmla="*/ 3581986 w 5556537"/>
              <a:gd name="connsiteY5861" fmla="*/ 931551 h 4978400"/>
              <a:gd name="connsiteX5862" fmla="*/ 3584370 w 5556537"/>
              <a:gd name="connsiteY5862" fmla="*/ 945050 h 4978400"/>
              <a:gd name="connsiteX5863" fmla="*/ 3586755 w 5556537"/>
              <a:gd name="connsiteY5863" fmla="*/ 957754 h 4978400"/>
              <a:gd name="connsiteX5864" fmla="*/ 3594703 w 5556537"/>
              <a:gd name="connsiteY5864" fmla="*/ 983176 h 4978400"/>
              <a:gd name="connsiteX5865" fmla="*/ 3608997 w 5556537"/>
              <a:gd name="connsiteY5865" fmla="*/ 1031622 h 4978400"/>
              <a:gd name="connsiteX5866" fmla="*/ 3614561 w 5556537"/>
              <a:gd name="connsiteY5866" fmla="*/ 1050685 h 4978400"/>
              <a:gd name="connsiteX5867" fmla="*/ 3620112 w 5556537"/>
              <a:gd name="connsiteY5867" fmla="*/ 1069735 h 4978400"/>
              <a:gd name="connsiteX5868" fmla="*/ 3621701 w 5556537"/>
              <a:gd name="connsiteY5868" fmla="*/ 1076094 h 4978400"/>
              <a:gd name="connsiteX5869" fmla="*/ 3622496 w 5556537"/>
              <a:gd name="connsiteY5869" fmla="*/ 1080068 h 4978400"/>
              <a:gd name="connsiteX5870" fmla="*/ 3622496 w 5556537"/>
              <a:gd name="connsiteY5870" fmla="*/ 1083247 h 4978400"/>
              <a:gd name="connsiteX5871" fmla="*/ 3620907 w 5556537"/>
              <a:gd name="connsiteY5871" fmla="*/ 1088798 h 4978400"/>
              <a:gd name="connsiteX5872" fmla="*/ 3618522 w 5556537"/>
              <a:gd name="connsiteY5872" fmla="*/ 1094362 h 4978400"/>
              <a:gd name="connsiteX5873" fmla="*/ 3612176 w 5556537"/>
              <a:gd name="connsiteY5873" fmla="*/ 1103887 h 4978400"/>
              <a:gd name="connsiteX5874" fmla="*/ 3606613 w 5556537"/>
              <a:gd name="connsiteY5874" fmla="*/ 1113425 h 4978400"/>
              <a:gd name="connsiteX5875" fmla="*/ 3602638 w 5556537"/>
              <a:gd name="connsiteY5875" fmla="*/ 1117399 h 4978400"/>
              <a:gd name="connsiteX5876" fmla="*/ 3598677 w 5556537"/>
              <a:gd name="connsiteY5876" fmla="*/ 1120566 h 4978400"/>
              <a:gd name="connsiteX5877" fmla="*/ 3595498 w 5556537"/>
              <a:gd name="connsiteY5877" fmla="*/ 1122950 h 4978400"/>
              <a:gd name="connsiteX5878" fmla="*/ 3593113 w 5556537"/>
              <a:gd name="connsiteY5878" fmla="*/ 1125335 h 4978400"/>
              <a:gd name="connsiteX5879" fmla="*/ 3593113 w 5556537"/>
              <a:gd name="connsiteY5879" fmla="*/ 1127719 h 4978400"/>
              <a:gd name="connsiteX5880" fmla="*/ 3593908 w 5556537"/>
              <a:gd name="connsiteY5880" fmla="*/ 1130104 h 4978400"/>
              <a:gd name="connsiteX5881" fmla="*/ 3595498 w 5556537"/>
              <a:gd name="connsiteY5881" fmla="*/ 1131693 h 4978400"/>
              <a:gd name="connsiteX5882" fmla="*/ 3597882 w 5556537"/>
              <a:gd name="connsiteY5882" fmla="*/ 1133283 h 4978400"/>
              <a:gd name="connsiteX5883" fmla="*/ 3602638 w 5556537"/>
              <a:gd name="connsiteY5883" fmla="*/ 1134873 h 4978400"/>
              <a:gd name="connsiteX5884" fmla="*/ 3607407 w 5556537"/>
              <a:gd name="connsiteY5884" fmla="*/ 1135668 h 4978400"/>
              <a:gd name="connsiteX5885" fmla="*/ 3614561 w 5556537"/>
              <a:gd name="connsiteY5885" fmla="*/ 1137244 h 4978400"/>
              <a:gd name="connsiteX5886" fmla="*/ 3621701 w 5556537"/>
              <a:gd name="connsiteY5886" fmla="*/ 1138039 h 4978400"/>
              <a:gd name="connsiteX5887" fmla="*/ 3627265 w 5556537"/>
              <a:gd name="connsiteY5887" fmla="*/ 1138039 h 4978400"/>
              <a:gd name="connsiteX5888" fmla="*/ 3632829 w 5556537"/>
              <a:gd name="connsiteY5888" fmla="*/ 1137244 h 4978400"/>
              <a:gd name="connsiteX5889" fmla="*/ 3634406 w 5556537"/>
              <a:gd name="connsiteY5889" fmla="*/ 1137244 h 4978400"/>
              <a:gd name="connsiteX5890" fmla="*/ 3635995 w 5556537"/>
              <a:gd name="connsiteY5890" fmla="*/ 1139629 h 4978400"/>
              <a:gd name="connsiteX5891" fmla="*/ 3639175 w 5556537"/>
              <a:gd name="connsiteY5891" fmla="*/ 1141218 h 4978400"/>
              <a:gd name="connsiteX5892" fmla="*/ 3642354 w 5556537"/>
              <a:gd name="connsiteY5892" fmla="*/ 1142013 h 4978400"/>
              <a:gd name="connsiteX5893" fmla="*/ 3647918 w 5556537"/>
              <a:gd name="connsiteY5893" fmla="*/ 1142808 h 4978400"/>
              <a:gd name="connsiteX5894" fmla="*/ 3652674 w 5556537"/>
              <a:gd name="connsiteY5894" fmla="*/ 1141218 h 4978400"/>
              <a:gd name="connsiteX5895" fmla="*/ 3655058 w 5556537"/>
              <a:gd name="connsiteY5895" fmla="*/ 1140424 h 4978400"/>
              <a:gd name="connsiteX5896" fmla="*/ 3657443 w 5556537"/>
              <a:gd name="connsiteY5896" fmla="*/ 1138834 h 4978400"/>
              <a:gd name="connsiteX5897" fmla="*/ 3659033 w 5556537"/>
              <a:gd name="connsiteY5897" fmla="*/ 1136462 h 4978400"/>
              <a:gd name="connsiteX5898" fmla="*/ 3659827 w 5556537"/>
              <a:gd name="connsiteY5898" fmla="*/ 1134078 h 4978400"/>
              <a:gd name="connsiteX5899" fmla="*/ 3662212 w 5556537"/>
              <a:gd name="connsiteY5899" fmla="*/ 1137244 h 4978400"/>
              <a:gd name="connsiteX5900" fmla="*/ 3664597 w 5556537"/>
              <a:gd name="connsiteY5900" fmla="*/ 1140424 h 4978400"/>
              <a:gd name="connsiteX5901" fmla="*/ 3667763 w 5556537"/>
              <a:gd name="connsiteY5901" fmla="*/ 1142013 h 4978400"/>
              <a:gd name="connsiteX5902" fmla="*/ 3671737 w 5556537"/>
              <a:gd name="connsiteY5902" fmla="*/ 1142808 h 4978400"/>
              <a:gd name="connsiteX5903" fmla="*/ 3675711 w 5556537"/>
              <a:gd name="connsiteY5903" fmla="*/ 1142808 h 4978400"/>
              <a:gd name="connsiteX5904" fmla="*/ 3680480 w 5556537"/>
              <a:gd name="connsiteY5904" fmla="*/ 1142013 h 4978400"/>
              <a:gd name="connsiteX5905" fmla="*/ 3683660 w 5556537"/>
              <a:gd name="connsiteY5905" fmla="*/ 1139629 h 4978400"/>
              <a:gd name="connsiteX5906" fmla="*/ 3685236 w 5556537"/>
              <a:gd name="connsiteY5906" fmla="*/ 1138039 h 4978400"/>
              <a:gd name="connsiteX5907" fmla="*/ 3686031 w 5556537"/>
              <a:gd name="connsiteY5907" fmla="*/ 1136462 h 4978400"/>
              <a:gd name="connsiteX5908" fmla="*/ 3688416 w 5556537"/>
              <a:gd name="connsiteY5908" fmla="*/ 1137244 h 4978400"/>
              <a:gd name="connsiteX5909" fmla="*/ 3691595 w 5556537"/>
              <a:gd name="connsiteY5909" fmla="*/ 1138039 h 4978400"/>
              <a:gd name="connsiteX5910" fmla="*/ 3697159 w 5556537"/>
              <a:gd name="connsiteY5910" fmla="*/ 1138039 h 4978400"/>
              <a:gd name="connsiteX5911" fmla="*/ 3703504 w 5556537"/>
              <a:gd name="connsiteY5911" fmla="*/ 1137244 h 4978400"/>
              <a:gd name="connsiteX5912" fmla="*/ 3709068 w 5556537"/>
              <a:gd name="connsiteY5912" fmla="*/ 1136462 h 4978400"/>
              <a:gd name="connsiteX5913" fmla="*/ 3720183 w 5556537"/>
              <a:gd name="connsiteY5913" fmla="*/ 1134078 h 4978400"/>
              <a:gd name="connsiteX5914" fmla="*/ 3721773 w 5556537"/>
              <a:gd name="connsiteY5914" fmla="*/ 1133283 h 4978400"/>
              <a:gd name="connsiteX5915" fmla="*/ 3724157 w 5556537"/>
              <a:gd name="connsiteY5915" fmla="*/ 1132488 h 4978400"/>
              <a:gd name="connsiteX5916" fmla="*/ 3725747 w 5556537"/>
              <a:gd name="connsiteY5916" fmla="*/ 1130899 h 4978400"/>
              <a:gd name="connsiteX5917" fmla="*/ 3727337 w 5556537"/>
              <a:gd name="connsiteY5917" fmla="*/ 1128514 h 4978400"/>
              <a:gd name="connsiteX5918" fmla="*/ 3727337 w 5556537"/>
              <a:gd name="connsiteY5918" fmla="*/ 1126130 h 4978400"/>
              <a:gd name="connsiteX5919" fmla="*/ 3726542 w 5556537"/>
              <a:gd name="connsiteY5919" fmla="*/ 1124540 h 4978400"/>
              <a:gd name="connsiteX5920" fmla="*/ 3723362 w 5556537"/>
              <a:gd name="connsiteY5920" fmla="*/ 1122155 h 4978400"/>
              <a:gd name="connsiteX5921" fmla="*/ 3717017 w 5556537"/>
              <a:gd name="connsiteY5921" fmla="*/ 1116605 h 4978400"/>
              <a:gd name="connsiteX5922" fmla="*/ 3713043 w 5556537"/>
              <a:gd name="connsiteY5922" fmla="*/ 1112630 h 4978400"/>
              <a:gd name="connsiteX5923" fmla="*/ 3709863 w 5556537"/>
              <a:gd name="connsiteY5923" fmla="*/ 1107067 h 4978400"/>
              <a:gd name="connsiteX5924" fmla="*/ 3703504 w 5556537"/>
              <a:gd name="connsiteY5924" fmla="*/ 1096747 h 4978400"/>
              <a:gd name="connsiteX5925" fmla="*/ 3699543 w 5556537"/>
              <a:gd name="connsiteY5925" fmla="*/ 1088003 h 4978400"/>
              <a:gd name="connsiteX5926" fmla="*/ 3697954 w 5556537"/>
              <a:gd name="connsiteY5926" fmla="*/ 1083247 h 4978400"/>
              <a:gd name="connsiteX5927" fmla="*/ 3697954 w 5556537"/>
              <a:gd name="connsiteY5927" fmla="*/ 1078478 h 4978400"/>
              <a:gd name="connsiteX5928" fmla="*/ 3699543 w 5556537"/>
              <a:gd name="connsiteY5928" fmla="*/ 1070530 h 4978400"/>
              <a:gd name="connsiteX5929" fmla="*/ 3701915 w 5556537"/>
              <a:gd name="connsiteY5929" fmla="*/ 1062595 h 4978400"/>
              <a:gd name="connsiteX5930" fmla="*/ 3711453 w 5556537"/>
              <a:gd name="connsiteY5930" fmla="*/ 1030032 h 4978400"/>
              <a:gd name="connsiteX5931" fmla="*/ 3725747 w 5556537"/>
              <a:gd name="connsiteY5931" fmla="*/ 982381 h 4978400"/>
              <a:gd name="connsiteX5932" fmla="*/ 3732900 w 5556537"/>
              <a:gd name="connsiteY5932" fmla="*/ 956960 h 4978400"/>
              <a:gd name="connsiteX5933" fmla="*/ 3736067 w 5556537"/>
              <a:gd name="connsiteY5933" fmla="*/ 944255 h 4978400"/>
              <a:gd name="connsiteX5934" fmla="*/ 3738451 w 5556537"/>
              <a:gd name="connsiteY5934" fmla="*/ 930756 h 4978400"/>
              <a:gd name="connsiteX5935" fmla="*/ 3739246 w 5556537"/>
              <a:gd name="connsiteY5935" fmla="*/ 918039 h 4978400"/>
              <a:gd name="connsiteX5936" fmla="*/ 3738451 w 5556537"/>
              <a:gd name="connsiteY5936" fmla="*/ 904539 h 4978400"/>
              <a:gd name="connsiteX5937" fmla="*/ 3736862 w 5556537"/>
              <a:gd name="connsiteY5937" fmla="*/ 891835 h 4978400"/>
              <a:gd name="connsiteX5938" fmla="*/ 3733695 w 5556537"/>
              <a:gd name="connsiteY5938" fmla="*/ 879131 h 4978400"/>
              <a:gd name="connsiteX5939" fmla="*/ 3729721 w 5556537"/>
              <a:gd name="connsiteY5939" fmla="*/ 858478 h 4978400"/>
              <a:gd name="connsiteX5940" fmla="*/ 3728131 w 5556537"/>
              <a:gd name="connsiteY5940" fmla="*/ 848953 h 4978400"/>
              <a:gd name="connsiteX5941" fmla="*/ 3728131 w 5556537"/>
              <a:gd name="connsiteY5941" fmla="*/ 838620 h 4978400"/>
              <a:gd name="connsiteX5942" fmla="*/ 3728926 w 5556537"/>
              <a:gd name="connsiteY5942" fmla="*/ 827505 h 4978400"/>
              <a:gd name="connsiteX5943" fmla="*/ 3730516 w 5556537"/>
              <a:gd name="connsiteY5943" fmla="*/ 816378 h 4978400"/>
              <a:gd name="connsiteX5944" fmla="*/ 3736067 w 5556537"/>
              <a:gd name="connsiteY5944" fmla="*/ 794148 h 4978400"/>
              <a:gd name="connsiteX5945" fmla="*/ 3742425 w 5556537"/>
              <a:gd name="connsiteY5945" fmla="*/ 768726 h 4978400"/>
              <a:gd name="connsiteX5946" fmla="*/ 3747989 w 5556537"/>
              <a:gd name="connsiteY5946" fmla="*/ 743318 h 4978400"/>
              <a:gd name="connsiteX5947" fmla="*/ 3751169 w 5556537"/>
              <a:gd name="connsiteY5947" fmla="*/ 717101 h 4978400"/>
              <a:gd name="connsiteX5948" fmla="*/ 3754335 w 5556537"/>
              <a:gd name="connsiteY5948" fmla="*/ 690898 h 4978400"/>
              <a:gd name="connsiteX5949" fmla="*/ 3755925 w 5556537"/>
              <a:gd name="connsiteY5949" fmla="*/ 663886 h 4978400"/>
              <a:gd name="connsiteX5950" fmla="*/ 3756719 w 5556537"/>
              <a:gd name="connsiteY5950" fmla="*/ 636888 h 4978400"/>
              <a:gd name="connsiteX5951" fmla="*/ 3756719 w 5556537"/>
              <a:gd name="connsiteY5951" fmla="*/ 610684 h 4978400"/>
              <a:gd name="connsiteX5952" fmla="*/ 3755925 w 5556537"/>
              <a:gd name="connsiteY5952" fmla="*/ 597172 h 4978400"/>
              <a:gd name="connsiteX5953" fmla="*/ 3755130 w 5556537"/>
              <a:gd name="connsiteY5953" fmla="*/ 584468 h 4978400"/>
              <a:gd name="connsiteX5954" fmla="*/ 3750374 w 5556537"/>
              <a:gd name="connsiteY5954" fmla="*/ 559059 h 4978400"/>
              <a:gd name="connsiteX5955" fmla="*/ 3747989 w 5556537"/>
              <a:gd name="connsiteY5955" fmla="*/ 545547 h 4978400"/>
              <a:gd name="connsiteX5956" fmla="*/ 3746400 w 5556537"/>
              <a:gd name="connsiteY5956" fmla="*/ 539201 h 4978400"/>
              <a:gd name="connsiteX5957" fmla="*/ 3745605 w 5556537"/>
              <a:gd name="connsiteY5957" fmla="*/ 536022 h 4978400"/>
              <a:gd name="connsiteX5958" fmla="*/ 3746400 w 5556537"/>
              <a:gd name="connsiteY5958" fmla="*/ 532842 h 4978400"/>
              <a:gd name="connsiteX5959" fmla="*/ 3747194 w 5556537"/>
              <a:gd name="connsiteY5959" fmla="*/ 527291 h 4978400"/>
              <a:gd name="connsiteX5960" fmla="*/ 3747194 w 5556537"/>
              <a:gd name="connsiteY5960" fmla="*/ 522522 h 4978400"/>
              <a:gd name="connsiteX5961" fmla="*/ 3746400 w 5556537"/>
              <a:gd name="connsiteY5961" fmla="*/ 512189 h 4978400"/>
              <a:gd name="connsiteX5962" fmla="*/ 3746400 w 5556537"/>
              <a:gd name="connsiteY5962" fmla="*/ 472487 h 4978400"/>
              <a:gd name="connsiteX5963" fmla="*/ 3747194 w 5556537"/>
              <a:gd name="connsiteY5963" fmla="*/ 466128 h 4978400"/>
              <a:gd name="connsiteX5964" fmla="*/ 3748784 w 5556537"/>
              <a:gd name="connsiteY5964" fmla="*/ 460577 h 4978400"/>
              <a:gd name="connsiteX5965" fmla="*/ 3755925 w 5556537"/>
              <a:gd name="connsiteY5965" fmla="*/ 436745 h 4978400"/>
              <a:gd name="connsiteX5966" fmla="*/ 3757514 w 5556537"/>
              <a:gd name="connsiteY5966" fmla="*/ 431976 h 4978400"/>
              <a:gd name="connsiteX5967" fmla="*/ 3762283 w 5556537"/>
              <a:gd name="connsiteY5967" fmla="*/ 446270 h 4978400"/>
              <a:gd name="connsiteX5968" fmla="*/ 3767052 w 5556537"/>
              <a:gd name="connsiteY5968" fmla="*/ 460577 h 4978400"/>
              <a:gd name="connsiteX5969" fmla="*/ 3769437 w 5556537"/>
              <a:gd name="connsiteY5969" fmla="*/ 469307 h 4978400"/>
              <a:gd name="connsiteX5970" fmla="*/ 3771808 w 5556537"/>
              <a:gd name="connsiteY5970" fmla="*/ 478037 h 4978400"/>
              <a:gd name="connsiteX5971" fmla="*/ 3775783 w 5556537"/>
              <a:gd name="connsiteY5971" fmla="*/ 496306 h 4978400"/>
              <a:gd name="connsiteX5972" fmla="*/ 3778167 w 5556537"/>
              <a:gd name="connsiteY5972" fmla="*/ 505049 h 4978400"/>
              <a:gd name="connsiteX5973" fmla="*/ 3781346 w 5556537"/>
              <a:gd name="connsiteY5973" fmla="*/ 514574 h 4978400"/>
              <a:gd name="connsiteX5974" fmla="*/ 3788487 w 5556537"/>
              <a:gd name="connsiteY5974" fmla="*/ 532047 h 4978400"/>
              <a:gd name="connsiteX5975" fmla="*/ 3796435 w 5556537"/>
              <a:gd name="connsiteY5975" fmla="*/ 549521 h 4978400"/>
              <a:gd name="connsiteX5976" fmla="*/ 3805165 w 5556537"/>
              <a:gd name="connsiteY5976" fmla="*/ 566994 h 4978400"/>
              <a:gd name="connsiteX5977" fmla="*/ 3813114 w 5556537"/>
              <a:gd name="connsiteY5977" fmla="*/ 582878 h 4978400"/>
              <a:gd name="connsiteX5978" fmla="*/ 3821049 w 5556537"/>
              <a:gd name="connsiteY5978" fmla="*/ 599556 h 4978400"/>
              <a:gd name="connsiteX5979" fmla="*/ 3824229 w 5556537"/>
              <a:gd name="connsiteY5979" fmla="*/ 605915 h 4978400"/>
              <a:gd name="connsiteX5980" fmla="*/ 3826613 w 5556537"/>
              <a:gd name="connsiteY5980" fmla="*/ 612274 h 4978400"/>
              <a:gd name="connsiteX5981" fmla="*/ 3826613 w 5556537"/>
              <a:gd name="connsiteY5981" fmla="*/ 614645 h 4978400"/>
              <a:gd name="connsiteX5982" fmla="*/ 3825818 w 5556537"/>
              <a:gd name="connsiteY5982" fmla="*/ 617825 h 4978400"/>
              <a:gd name="connsiteX5983" fmla="*/ 3825818 w 5556537"/>
              <a:gd name="connsiteY5983" fmla="*/ 621004 h 4978400"/>
              <a:gd name="connsiteX5984" fmla="*/ 3825818 w 5556537"/>
              <a:gd name="connsiteY5984" fmla="*/ 624978 h 4978400"/>
              <a:gd name="connsiteX5985" fmla="*/ 3827408 w 5556537"/>
              <a:gd name="connsiteY5985" fmla="*/ 630529 h 4978400"/>
              <a:gd name="connsiteX5986" fmla="*/ 3828998 w 5556537"/>
              <a:gd name="connsiteY5986" fmla="*/ 636888 h 4978400"/>
              <a:gd name="connsiteX5987" fmla="*/ 3832972 w 5556537"/>
              <a:gd name="connsiteY5987" fmla="*/ 648002 h 4978400"/>
              <a:gd name="connsiteX5988" fmla="*/ 3833767 w 5556537"/>
              <a:gd name="connsiteY5988" fmla="*/ 652771 h 4978400"/>
              <a:gd name="connsiteX5989" fmla="*/ 3834561 w 5556537"/>
              <a:gd name="connsiteY5989" fmla="*/ 657540 h 4978400"/>
              <a:gd name="connsiteX5990" fmla="*/ 3835356 w 5556537"/>
              <a:gd name="connsiteY5990" fmla="*/ 671834 h 4978400"/>
              <a:gd name="connsiteX5991" fmla="*/ 3836151 w 5556537"/>
              <a:gd name="connsiteY5991" fmla="*/ 677398 h 4978400"/>
              <a:gd name="connsiteX5992" fmla="*/ 3837741 w 5556537"/>
              <a:gd name="connsiteY5992" fmla="*/ 682949 h 4978400"/>
              <a:gd name="connsiteX5993" fmla="*/ 3839317 w 5556537"/>
              <a:gd name="connsiteY5993" fmla="*/ 686129 h 4978400"/>
              <a:gd name="connsiteX5994" fmla="*/ 3841702 w 5556537"/>
              <a:gd name="connsiteY5994" fmla="*/ 687718 h 4978400"/>
              <a:gd name="connsiteX5995" fmla="*/ 3844086 w 5556537"/>
              <a:gd name="connsiteY5995" fmla="*/ 687718 h 4978400"/>
              <a:gd name="connsiteX5996" fmla="*/ 3845676 w 5556537"/>
              <a:gd name="connsiteY5996" fmla="*/ 686129 h 4978400"/>
              <a:gd name="connsiteX5997" fmla="*/ 3846471 w 5556537"/>
              <a:gd name="connsiteY5997" fmla="*/ 684539 h 4978400"/>
              <a:gd name="connsiteX5998" fmla="*/ 3847266 w 5556537"/>
              <a:gd name="connsiteY5998" fmla="*/ 681359 h 4978400"/>
              <a:gd name="connsiteX5999" fmla="*/ 3848061 w 5556537"/>
              <a:gd name="connsiteY5999" fmla="*/ 678193 h 4978400"/>
              <a:gd name="connsiteX6000" fmla="*/ 3847266 w 5556537"/>
              <a:gd name="connsiteY6000" fmla="*/ 671040 h 4978400"/>
              <a:gd name="connsiteX6001" fmla="*/ 3846471 w 5556537"/>
              <a:gd name="connsiteY6001" fmla="*/ 664681 h 4978400"/>
              <a:gd name="connsiteX6002" fmla="*/ 3846471 w 5556537"/>
              <a:gd name="connsiteY6002" fmla="*/ 661515 h 4978400"/>
              <a:gd name="connsiteX6003" fmla="*/ 3846471 w 5556537"/>
              <a:gd name="connsiteY6003" fmla="*/ 660720 h 4978400"/>
              <a:gd name="connsiteX6004" fmla="*/ 3847266 w 5556537"/>
              <a:gd name="connsiteY6004" fmla="*/ 659130 h 4978400"/>
              <a:gd name="connsiteX6005" fmla="*/ 3848061 w 5556537"/>
              <a:gd name="connsiteY6005" fmla="*/ 660720 h 4978400"/>
              <a:gd name="connsiteX6006" fmla="*/ 3848855 w 5556537"/>
              <a:gd name="connsiteY6006" fmla="*/ 662309 h 4978400"/>
              <a:gd name="connsiteX6007" fmla="*/ 3848855 w 5556537"/>
              <a:gd name="connsiteY6007" fmla="*/ 666271 h 4978400"/>
              <a:gd name="connsiteX6008" fmla="*/ 3850445 w 5556537"/>
              <a:gd name="connsiteY6008" fmla="*/ 677398 h 4978400"/>
              <a:gd name="connsiteX6009" fmla="*/ 3850445 w 5556537"/>
              <a:gd name="connsiteY6009" fmla="*/ 685334 h 4978400"/>
              <a:gd name="connsiteX6010" fmla="*/ 3851240 w 5556537"/>
              <a:gd name="connsiteY6010" fmla="*/ 688513 h 4978400"/>
              <a:gd name="connsiteX6011" fmla="*/ 3852830 w 5556537"/>
              <a:gd name="connsiteY6011" fmla="*/ 692487 h 4978400"/>
              <a:gd name="connsiteX6012" fmla="*/ 3854419 w 5556537"/>
              <a:gd name="connsiteY6012" fmla="*/ 694077 h 4978400"/>
              <a:gd name="connsiteX6013" fmla="*/ 3855996 w 5556537"/>
              <a:gd name="connsiteY6013" fmla="*/ 694872 h 4978400"/>
              <a:gd name="connsiteX6014" fmla="*/ 3858380 w 5556537"/>
              <a:gd name="connsiteY6014" fmla="*/ 694872 h 4978400"/>
              <a:gd name="connsiteX6015" fmla="*/ 3859970 w 5556537"/>
              <a:gd name="connsiteY6015" fmla="*/ 694077 h 4978400"/>
              <a:gd name="connsiteX6016" fmla="*/ 3861560 w 5556537"/>
              <a:gd name="connsiteY6016" fmla="*/ 691692 h 4978400"/>
              <a:gd name="connsiteX6017" fmla="*/ 3862355 w 5556537"/>
              <a:gd name="connsiteY6017" fmla="*/ 689308 h 4978400"/>
              <a:gd name="connsiteX6018" fmla="*/ 3862355 w 5556537"/>
              <a:gd name="connsiteY6018" fmla="*/ 682949 h 4978400"/>
              <a:gd name="connsiteX6019" fmla="*/ 3861560 w 5556537"/>
              <a:gd name="connsiteY6019" fmla="*/ 672629 h 4978400"/>
              <a:gd name="connsiteX6020" fmla="*/ 3861560 w 5556537"/>
              <a:gd name="connsiteY6020" fmla="*/ 667065 h 4978400"/>
              <a:gd name="connsiteX6021" fmla="*/ 3861560 w 5556537"/>
              <a:gd name="connsiteY6021" fmla="*/ 661515 h 4978400"/>
              <a:gd name="connsiteX6022" fmla="*/ 3866329 w 5556537"/>
              <a:gd name="connsiteY6022" fmla="*/ 674219 h 4978400"/>
              <a:gd name="connsiteX6023" fmla="*/ 3870303 w 5556537"/>
              <a:gd name="connsiteY6023" fmla="*/ 686129 h 4978400"/>
              <a:gd name="connsiteX6024" fmla="*/ 3873469 w 5556537"/>
              <a:gd name="connsiteY6024" fmla="*/ 691692 h 4978400"/>
              <a:gd name="connsiteX6025" fmla="*/ 3875059 w 5556537"/>
              <a:gd name="connsiteY6025" fmla="*/ 694077 h 4978400"/>
              <a:gd name="connsiteX6026" fmla="*/ 3877444 w 5556537"/>
              <a:gd name="connsiteY6026" fmla="*/ 695667 h 4978400"/>
              <a:gd name="connsiteX6027" fmla="*/ 3879828 w 5556537"/>
              <a:gd name="connsiteY6027" fmla="*/ 696461 h 4978400"/>
              <a:gd name="connsiteX6028" fmla="*/ 3882213 w 5556537"/>
              <a:gd name="connsiteY6028" fmla="*/ 695667 h 4978400"/>
              <a:gd name="connsiteX6029" fmla="*/ 3883802 w 5556537"/>
              <a:gd name="connsiteY6029" fmla="*/ 694077 h 4978400"/>
              <a:gd name="connsiteX6030" fmla="*/ 3884597 w 5556537"/>
              <a:gd name="connsiteY6030" fmla="*/ 691692 h 4978400"/>
              <a:gd name="connsiteX6031" fmla="*/ 3884597 w 5556537"/>
              <a:gd name="connsiteY6031" fmla="*/ 686923 h 4978400"/>
              <a:gd name="connsiteX6032" fmla="*/ 3883802 w 5556537"/>
              <a:gd name="connsiteY6032" fmla="*/ 682154 h 4978400"/>
              <a:gd name="connsiteX6033" fmla="*/ 3879828 w 5556537"/>
              <a:gd name="connsiteY6033" fmla="*/ 673424 h 4978400"/>
              <a:gd name="connsiteX6034" fmla="*/ 3876649 w 5556537"/>
              <a:gd name="connsiteY6034" fmla="*/ 663886 h 4978400"/>
              <a:gd name="connsiteX6035" fmla="*/ 3875059 w 5556537"/>
              <a:gd name="connsiteY6035" fmla="*/ 659130 h 4978400"/>
              <a:gd name="connsiteX6036" fmla="*/ 3874264 w 5556537"/>
              <a:gd name="connsiteY6036" fmla="*/ 655156 h 4978400"/>
              <a:gd name="connsiteX6037" fmla="*/ 3877444 w 5556537"/>
              <a:gd name="connsiteY6037" fmla="*/ 658335 h 4978400"/>
              <a:gd name="connsiteX6038" fmla="*/ 3880623 w 5556537"/>
              <a:gd name="connsiteY6038" fmla="*/ 662309 h 4978400"/>
              <a:gd name="connsiteX6039" fmla="*/ 3886187 w 5556537"/>
              <a:gd name="connsiteY6039" fmla="*/ 670245 h 4978400"/>
              <a:gd name="connsiteX6040" fmla="*/ 3888571 w 5556537"/>
              <a:gd name="connsiteY6040" fmla="*/ 674219 h 4978400"/>
              <a:gd name="connsiteX6041" fmla="*/ 3891738 w 5556537"/>
              <a:gd name="connsiteY6041" fmla="*/ 678193 h 4978400"/>
              <a:gd name="connsiteX6042" fmla="*/ 3894122 w 5556537"/>
              <a:gd name="connsiteY6042" fmla="*/ 680565 h 4978400"/>
              <a:gd name="connsiteX6043" fmla="*/ 3896507 w 5556537"/>
              <a:gd name="connsiteY6043" fmla="*/ 681359 h 4978400"/>
              <a:gd name="connsiteX6044" fmla="*/ 3898891 w 5556537"/>
              <a:gd name="connsiteY6044" fmla="*/ 681359 h 4978400"/>
              <a:gd name="connsiteX6045" fmla="*/ 3900481 w 5556537"/>
              <a:gd name="connsiteY6045" fmla="*/ 680565 h 4978400"/>
              <a:gd name="connsiteX6046" fmla="*/ 3902070 w 5556537"/>
              <a:gd name="connsiteY6046" fmla="*/ 678988 h 4978400"/>
              <a:gd name="connsiteX6047" fmla="*/ 3902865 w 5556537"/>
              <a:gd name="connsiteY6047" fmla="*/ 677398 h 4978400"/>
              <a:gd name="connsiteX6048" fmla="*/ 3902865 w 5556537"/>
              <a:gd name="connsiteY6048" fmla="*/ 675014 h 4978400"/>
              <a:gd name="connsiteX6049" fmla="*/ 3902070 w 5556537"/>
              <a:gd name="connsiteY6049" fmla="*/ 672629 h 4978400"/>
              <a:gd name="connsiteX6050" fmla="*/ 3900481 w 5556537"/>
              <a:gd name="connsiteY6050" fmla="*/ 668655 h 4978400"/>
              <a:gd name="connsiteX6051" fmla="*/ 3898096 w 5556537"/>
              <a:gd name="connsiteY6051" fmla="*/ 665476 h 4978400"/>
              <a:gd name="connsiteX6052" fmla="*/ 3890148 w 5556537"/>
              <a:gd name="connsiteY6052" fmla="*/ 650387 h 4978400"/>
              <a:gd name="connsiteX6053" fmla="*/ 3886187 w 5556537"/>
              <a:gd name="connsiteY6053" fmla="*/ 642452 h 4978400"/>
              <a:gd name="connsiteX6054" fmla="*/ 3883802 w 5556537"/>
              <a:gd name="connsiteY6054" fmla="*/ 638477 h 4978400"/>
              <a:gd name="connsiteX6055" fmla="*/ 3883007 w 5556537"/>
              <a:gd name="connsiteY6055" fmla="*/ 634503 h 4978400"/>
              <a:gd name="connsiteX6056" fmla="*/ 3885392 w 5556537"/>
              <a:gd name="connsiteY6056" fmla="*/ 636093 h 4978400"/>
              <a:gd name="connsiteX6057" fmla="*/ 3887776 w 5556537"/>
              <a:gd name="connsiteY6057" fmla="*/ 638477 h 4978400"/>
              <a:gd name="connsiteX6058" fmla="*/ 3890148 w 5556537"/>
              <a:gd name="connsiteY6058" fmla="*/ 640862 h 4978400"/>
              <a:gd name="connsiteX6059" fmla="*/ 3892532 w 5556537"/>
              <a:gd name="connsiteY6059" fmla="*/ 643246 h 4978400"/>
              <a:gd name="connsiteX6060" fmla="*/ 3898096 w 5556537"/>
              <a:gd name="connsiteY6060" fmla="*/ 646426 h 4978400"/>
              <a:gd name="connsiteX6061" fmla="*/ 3903660 w 5556537"/>
              <a:gd name="connsiteY6061" fmla="*/ 647208 h 4978400"/>
              <a:gd name="connsiteX6062" fmla="*/ 3908416 w 5556537"/>
              <a:gd name="connsiteY6062" fmla="*/ 648002 h 4978400"/>
              <a:gd name="connsiteX6063" fmla="*/ 3910006 w 5556537"/>
              <a:gd name="connsiteY6063" fmla="*/ 647208 h 4978400"/>
              <a:gd name="connsiteX6064" fmla="*/ 3912390 w 5556537"/>
              <a:gd name="connsiteY6064" fmla="*/ 646426 h 4978400"/>
              <a:gd name="connsiteX6065" fmla="*/ 3913185 w 5556537"/>
              <a:gd name="connsiteY6065" fmla="*/ 644836 h 4978400"/>
              <a:gd name="connsiteX6066" fmla="*/ 3913980 w 5556537"/>
              <a:gd name="connsiteY6066" fmla="*/ 644041 h 4978400"/>
              <a:gd name="connsiteX6067" fmla="*/ 3913980 w 5556537"/>
              <a:gd name="connsiteY6067" fmla="*/ 641657 h 4978400"/>
              <a:gd name="connsiteX6068" fmla="*/ 3912390 w 5556537"/>
              <a:gd name="connsiteY6068" fmla="*/ 639272 h 4978400"/>
              <a:gd name="connsiteX6069" fmla="*/ 3910006 w 5556537"/>
              <a:gd name="connsiteY6069" fmla="*/ 636888 h 4978400"/>
              <a:gd name="connsiteX6070" fmla="*/ 3906045 w 5556537"/>
              <a:gd name="connsiteY6070" fmla="*/ 634503 h 4978400"/>
              <a:gd name="connsiteX6071" fmla="*/ 3902865 w 5556537"/>
              <a:gd name="connsiteY6071" fmla="*/ 631324 h 4978400"/>
              <a:gd name="connsiteX6072" fmla="*/ 3895712 w 5556537"/>
              <a:gd name="connsiteY6072" fmla="*/ 624183 h 4978400"/>
              <a:gd name="connsiteX6073" fmla="*/ 3890148 w 5556537"/>
              <a:gd name="connsiteY6073" fmla="*/ 616235 h 4978400"/>
              <a:gd name="connsiteX6074" fmla="*/ 3883802 w 5556537"/>
              <a:gd name="connsiteY6074" fmla="*/ 609094 h 4978400"/>
              <a:gd name="connsiteX6075" fmla="*/ 3880623 w 5556537"/>
              <a:gd name="connsiteY6075" fmla="*/ 605915 h 4978400"/>
              <a:gd name="connsiteX6076" fmla="*/ 3877444 w 5556537"/>
              <a:gd name="connsiteY6076" fmla="*/ 602736 h 4978400"/>
              <a:gd name="connsiteX6077" fmla="*/ 3873469 w 5556537"/>
              <a:gd name="connsiteY6077" fmla="*/ 600351 h 4978400"/>
              <a:gd name="connsiteX6078" fmla="*/ 3869508 w 5556537"/>
              <a:gd name="connsiteY6078" fmla="*/ 598762 h 4978400"/>
              <a:gd name="connsiteX6079" fmla="*/ 3863149 w 5556537"/>
              <a:gd name="connsiteY6079" fmla="*/ 598762 h 4978400"/>
              <a:gd name="connsiteX6080" fmla="*/ 3861560 w 5556537"/>
              <a:gd name="connsiteY6080" fmla="*/ 597967 h 4978400"/>
              <a:gd name="connsiteX6081" fmla="*/ 3860765 w 5556537"/>
              <a:gd name="connsiteY6081" fmla="*/ 595595 h 4978400"/>
              <a:gd name="connsiteX6082" fmla="*/ 3859970 w 5556537"/>
              <a:gd name="connsiteY6082" fmla="*/ 594006 h 4978400"/>
              <a:gd name="connsiteX6083" fmla="*/ 3857586 w 5556537"/>
              <a:gd name="connsiteY6083" fmla="*/ 588442 h 4978400"/>
              <a:gd name="connsiteX6084" fmla="*/ 3854419 w 5556537"/>
              <a:gd name="connsiteY6084" fmla="*/ 578917 h 4978400"/>
              <a:gd name="connsiteX6085" fmla="*/ 3852035 w 5556537"/>
              <a:gd name="connsiteY6085" fmla="*/ 568584 h 4978400"/>
              <a:gd name="connsiteX6086" fmla="*/ 3849650 w 5556537"/>
              <a:gd name="connsiteY6086" fmla="*/ 559059 h 4978400"/>
              <a:gd name="connsiteX6087" fmla="*/ 3848061 w 5556537"/>
              <a:gd name="connsiteY6087" fmla="*/ 548726 h 4978400"/>
              <a:gd name="connsiteX6088" fmla="*/ 3847266 w 5556537"/>
              <a:gd name="connsiteY6088" fmla="*/ 536022 h 4978400"/>
              <a:gd name="connsiteX6089" fmla="*/ 3845676 w 5556537"/>
              <a:gd name="connsiteY6089" fmla="*/ 524112 h 4978400"/>
              <a:gd name="connsiteX6090" fmla="*/ 3843292 w 5556537"/>
              <a:gd name="connsiteY6090" fmla="*/ 513779 h 4978400"/>
              <a:gd name="connsiteX6091" fmla="*/ 3840112 w 5556537"/>
              <a:gd name="connsiteY6091" fmla="*/ 503459 h 4978400"/>
              <a:gd name="connsiteX6092" fmla="*/ 3836946 w 5556537"/>
              <a:gd name="connsiteY6092" fmla="*/ 493139 h 4978400"/>
              <a:gd name="connsiteX6093" fmla="*/ 3832972 w 5556537"/>
              <a:gd name="connsiteY6093" fmla="*/ 482807 h 4978400"/>
              <a:gd name="connsiteX6094" fmla="*/ 3829792 w 5556537"/>
              <a:gd name="connsiteY6094" fmla="*/ 474871 h 4978400"/>
              <a:gd name="connsiteX6095" fmla="*/ 3828203 w 5556537"/>
              <a:gd name="connsiteY6095" fmla="*/ 470897 h 4978400"/>
              <a:gd name="connsiteX6096" fmla="*/ 3825818 w 5556537"/>
              <a:gd name="connsiteY6096" fmla="*/ 466923 h 4978400"/>
              <a:gd name="connsiteX6097" fmla="*/ 3822639 w 5556537"/>
              <a:gd name="connsiteY6097" fmla="*/ 461359 h 4978400"/>
              <a:gd name="connsiteX6098" fmla="*/ 3821049 w 5556537"/>
              <a:gd name="connsiteY6098" fmla="*/ 458987 h 4978400"/>
              <a:gd name="connsiteX6099" fmla="*/ 3820267 w 5556537"/>
              <a:gd name="connsiteY6099" fmla="*/ 455808 h 4978400"/>
              <a:gd name="connsiteX6100" fmla="*/ 3819473 w 5556537"/>
              <a:gd name="connsiteY6100" fmla="*/ 451039 h 4978400"/>
              <a:gd name="connsiteX6101" fmla="*/ 3818678 w 5556537"/>
              <a:gd name="connsiteY6101" fmla="*/ 445475 h 4978400"/>
              <a:gd name="connsiteX6102" fmla="*/ 3818678 w 5556537"/>
              <a:gd name="connsiteY6102" fmla="*/ 435155 h 4978400"/>
              <a:gd name="connsiteX6103" fmla="*/ 3816293 w 5556537"/>
              <a:gd name="connsiteY6103" fmla="*/ 414503 h 4978400"/>
              <a:gd name="connsiteX6104" fmla="*/ 3813114 w 5556537"/>
              <a:gd name="connsiteY6104" fmla="*/ 393850 h 4978400"/>
              <a:gd name="connsiteX6105" fmla="*/ 3809140 w 5556537"/>
              <a:gd name="connsiteY6105" fmla="*/ 374005 h 4978400"/>
              <a:gd name="connsiteX6106" fmla="*/ 3809140 w 5556537"/>
              <a:gd name="connsiteY6106" fmla="*/ 369236 h 4978400"/>
              <a:gd name="connsiteX6107" fmla="*/ 3809934 w 5556537"/>
              <a:gd name="connsiteY6107" fmla="*/ 364467 h 4978400"/>
              <a:gd name="connsiteX6108" fmla="*/ 3809934 w 5556537"/>
              <a:gd name="connsiteY6108" fmla="*/ 354147 h 4978400"/>
              <a:gd name="connsiteX6109" fmla="*/ 3809934 w 5556537"/>
              <a:gd name="connsiteY6109" fmla="*/ 343019 h 4978400"/>
              <a:gd name="connsiteX6110" fmla="*/ 3809140 w 5556537"/>
              <a:gd name="connsiteY6110" fmla="*/ 332700 h 4978400"/>
              <a:gd name="connsiteX6111" fmla="*/ 3808345 w 5556537"/>
              <a:gd name="connsiteY6111" fmla="*/ 327931 h 4978400"/>
              <a:gd name="connsiteX6112" fmla="*/ 3806755 w 5556537"/>
              <a:gd name="connsiteY6112" fmla="*/ 323175 h 4978400"/>
              <a:gd name="connsiteX6113" fmla="*/ 3802794 w 5556537"/>
              <a:gd name="connsiteY6113" fmla="*/ 314431 h 4978400"/>
              <a:gd name="connsiteX6114" fmla="*/ 3798025 w 5556537"/>
              <a:gd name="connsiteY6114" fmla="*/ 306496 h 4978400"/>
              <a:gd name="connsiteX6115" fmla="*/ 3793256 w 5556537"/>
              <a:gd name="connsiteY6115" fmla="*/ 298548 h 4978400"/>
              <a:gd name="connsiteX6116" fmla="*/ 3790077 w 5556537"/>
              <a:gd name="connsiteY6116" fmla="*/ 294573 h 4978400"/>
              <a:gd name="connsiteX6117" fmla="*/ 3786897 w 5556537"/>
              <a:gd name="connsiteY6117" fmla="*/ 290612 h 4978400"/>
              <a:gd name="connsiteX6118" fmla="*/ 3782936 w 5556537"/>
              <a:gd name="connsiteY6118" fmla="*/ 288228 h 4978400"/>
              <a:gd name="connsiteX6119" fmla="*/ 3778962 w 5556537"/>
              <a:gd name="connsiteY6119" fmla="*/ 285843 h 4978400"/>
              <a:gd name="connsiteX6120" fmla="*/ 3770219 w 5556537"/>
              <a:gd name="connsiteY6120" fmla="*/ 281869 h 4978400"/>
              <a:gd name="connsiteX6121" fmla="*/ 3760694 w 5556537"/>
              <a:gd name="connsiteY6121" fmla="*/ 279485 h 4978400"/>
              <a:gd name="connsiteX6122" fmla="*/ 3750374 w 5556537"/>
              <a:gd name="connsiteY6122" fmla="*/ 277895 h 4978400"/>
              <a:gd name="connsiteX6123" fmla="*/ 3740041 w 5556537"/>
              <a:gd name="connsiteY6123" fmla="*/ 277100 h 4978400"/>
              <a:gd name="connsiteX6124" fmla="*/ 3728131 w 5556537"/>
              <a:gd name="connsiteY6124" fmla="*/ 277100 h 4978400"/>
              <a:gd name="connsiteX6125" fmla="*/ 3725747 w 5556537"/>
              <a:gd name="connsiteY6125" fmla="*/ 275510 h 4978400"/>
              <a:gd name="connsiteX6126" fmla="*/ 3721773 w 5556537"/>
              <a:gd name="connsiteY6126" fmla="*/ 273139 h 4978400"/>
              <a:gd name="connsiteX6127" fmla="*/ 3704299 w 5556537"/>
              <a:gd name="connsiteY6127" fmla="*/ 262011 h 4978400"/>
              <a:gd name="connsiteX6128" fmla="*/ 3699543 w 5556537"/>
              <a:gd name="connsiteY6128" fmla="*/ 258832 h 4978400"/>
              <a:gd name="connsiteX6129" fmla="*/ 3697954 w 5556537"/>
              <a:gd name="connsiteY6129" fmla="*/ 258050 h 4978400"/>
              <a:gd name="connsiteX6130" fmla="*/ 3696364 w 5556537"/>
              <a:gd name="connsiteY6130" fmla="*/ 257255 h 4978400"/>
              <a:gd name="connsiteX6131" fmla="*/ 3696364 w 5556537"/>
              <a:gd name="connsiteY6131" fmla="*/ 255665 h 4978400"/>
              <a:gd name="connsiteX6132" fmla="*/ 3693979 w 5556537"/>
              <a:gd name="connsiteY6132" fmla="*/ 237397 h 4978400"/>
              <a:gd name="connsiteX6133" fmla="*/ 3693185 w 5556537"/>
              <a:gd name="connsiteY6133" fmla="*/ 229449 h 4978400"/>
              <a:gd name="connsiteX6134" fmla="*/ 3693185 w 5556537"/>
              <a:gd name="connsiteY6134" fmla="*/ 227859 h 4978400"/>
              <a:gd name="connsiteX6135" fmla="*/ 3694774 w 5556537"/>
              <a:gd name="connsiteY6135" fmla="*/ 226270 h 4978400"/>
              <a:gd name="connsiteX6136" fmla="*/ 3698748 w 5556537"/>
              <a:gd name="connsiteY6136" fmla="*/ 223103 h 4978400"/>
              <a:gd name="connsiteX6137" fmla="*/ 3700338 w 5556537"/>
              <a:gd name="connsiteY6137" fmla="*/ 220719 h 4978400"/>
              <a:gd name="connsiteX6138" fmla="*/ 3701133 w 5556537"/>
              <a:gd name="connsiteY6138" fmla="*/ 217539 h 4978400"/>
              <a:gd name="connsiteX6139" fmla="*/ 3703504 w 5556537"/>
              <a:gd name="connsiteY6139" fmla="*/ 211975 h 4978400"/>
              <a:gd name="connsiteX6140" fmla="*/ 3708273 w 5556537"/>
              <a:gd name="connsiteY6140" fmla="*/ 195297 h 4978400"/>
              <a:gd name="connsiteX6141" fmla="*/ 3710658 w 5556537"/>
              <a:gd name="connsiteY6141" fmla="*/ 185772 h 4978400"/>
              <a:gd name="connsiteX6142" fmla="*/ 3712248 w 5556537"/>
              <a:gd name="connsiteY6142" fmla="*/ 176234 h 4978400"/>
              <a:gd name="connsiteX6143" fmla="*/ 3713837 w 5556537"/>
              <a:gd name="connsiteY6143" fmla="*/ 166709 h 4978400"/>
              <a:gd name="connsiteX6144" fmla="*/ 3713837 w 5556537"/>
              <a:gd name="connsiteY6144" fmla="*/ 156389 h 4978400"/>
              <a:gd name="connsiteX6145" fmla="*/ 3713043 w 5556537"/>
              <a:gd name="connsiteY6145" fmla="*/ 146851 h 4978400"/>
              <a:gd name="connsiteX6146" fmla="*/ 3711453 w 5556537"/>
              <a:gd name="connsiteY6146" fmla="*/ 137326 h 4978400"/>
              <a:gd name="connsiteX6147" fmla="*/ 3709068 w 5556537"/>
              <a:gd name="connsiteY6147" fmla="*/ 127788 h 4978400"/>
              <a:gd name="connsiteX6148" fmla="*/ 3704299 w 5556537"/>
              <a:gd name="connsiteY6148" fmla="*/ 119058 h 4978400"/>
              <a:gd name="connsiteX6149" fmla="*/ 3698748 w 5556537"/>
              <a:gd name="connsiteY6149" fmla="*/ 112699 h 4978400"/>
              <a:gd name="connsiteX6150" fmla="*/ 3692390 w 5556537"/>
              <a:gd name="connsiteY6150" fmla="*/ 107135 h 4978400"/>
              <a:gd name="connsiteX6151" fmla="*/ 3685236 w 5556537"/>
              <a:gd name="connsiteY6151" fmla="*/ 102379 h 4978400"/>
              <a:gd name="connsiteX6152" fmla="*/ 3676506 w 5556537"/>
              <a:gd name="connsiteY6152" fmla="*/ 99200 h 4978400"/>
              <a:gd name="connsiteX6153" fmla="*/ 3666186 w 5556537"/>
              <a:gd name="connsiteY6153" fmla="*/ 98405 h 4978400"/>
              <a:gd name="connsiteX6154" fmla="*/ 3126822 w 5556537"/>
              <a:gd name="connsiteY6154" fmla="*/ 97610 h 4978400"/>
              <a:gd name="connsiteX6155" fmla="*/ 3120463 w 5556537"/>
              <a:gd name="connsiteY6155" fmla="*/ 98405 h 4978400"/>
              <a:gd name="connsiteX6156" fmla="*/ 3111733 w 5556537"/>
              <a:gd name="connsiteY6156" fmla="*/ 99995 h 4978400"/>
              <a:gd name="connsiteX6157" fmla="*/ 3103784 w 5556537"/>
              <a:gd name="connsiteY6157" fmla="*/ 102379 h 4978400"/>
              <a:gd name="connsiteX6158" fmla="*/ 3095849 w 5556537"/>
              <a:gd name="connsiteY6158" fmla="*/ 106340 h 4978400"/>
              <a:gd name="connsiteX6159" fmla="*/ 3092670 w 5556537"/>
              <a:gd name="connsiteY6159" fmla="*/ 108725 h 4978400"/>
              <a:gd name="connsiteX6160" fmla="*/ 3089490 w 5556537"/>
              <a:gd name="connsiteY6160" fmla="*/ 111904 h 4978400"/>
              <a:gd name="connsiteX6161" fmla="*/ 3086311 w 5556537"/>
              <a:gd name="connsiteY6161" fmla="*/ 115878 h 4978400"/>
              <a:gd name="connsiteX6162" fmla="*/ 3083927 w 5556537"/>
              <a:gd name="connsiteY6162" fmla="*/ 119058 h 4978400"/>
              <a:gd name="connsiteX6163" fmla="*/ 3079171 w 5556537"/>
              <a:gd name="connsiteY6163" fmla="*/ 127788 h 4978400"/>
              <a:gd name="connsiteX6164" fmla="*/ 3076786 w 5556537"/>
              <a:gd name="connsiteY6164" fmla="*/ 136531 h 4978400"/>
              <a:gd name="connsiteX6165" fmla="*/ 3075196 w 5556537"/>
              <a:gd name="connsiteY6165" fmla="*/ 145261 h 4978400"/>
              <a:gd name="connsiteX6166" fmla="*/ 3074401 w 5556537"/>
              <a:gd name="connsiteY6166" fmla="*/ 154799 h 4978400"/>
              <a:gd name="connsiteX6167" fmla="*/ 3074401 w 5556537"/>
              <a:gd name="connsiteY6167" fmla="*/ 163530 h 4978400"/>
              <a:gd name="connsiteX6168" fmla="*/ 3074401 w 5556537"/>
              <a:gd name="connsiteY6168" fmla="*/ 172273 h 4978400"/>
              <a:gd name="connsiteX6169" fmla="*/ 3075991 w 5556537"/>
              <a:gd name="connsiteY6169" fmla="*/ 181003 h 4978400"/>
              <a:gd name="connsiteX6170" fmla="*/ 3077581 w 5556537"/>
              <a:gd name="connsiteY6170" fmla="*/ 190541 h 4978400"/>
              <a:gd name="connsiteX6171" fmla="*/ 3079965 w 5556537"/>
              <a:gd name="connsiteY6171" fmla="*/ 199271 h 4978400"/>
              <a:gd name="connsiteX6172" fmla="*/ 3085516 w 5556537"/>
              <a:gd name="connsiteY6172" fmla="*/ 215950 h 4978400"/>
              <a:gd name="connsiteX6173" fmla="*/ 3087106 w 5556537"/>
              <a:gd name="connsiteY6173" fmla="*/ 219924 h 4978400"/>
              <a:gd name="connsiteX6174" fmla="*/ 3089490 w 5556537"/>
              <a:gd name="connsiteY6174" fmla="*/ 223103 h 4978400"/>
              <a:gd name="connsiteX6175" fmla="*/ 3092670 w 5556537"/>
              <a:gd name="connsiteY6175" fmla="*/ 226270 h 4978400"/>
              <a:gd name="connsiteX6176" fmla="*/ 3094259 w 5556537"/>
              <a:gd name="connsiteY6176" fmla="*/ 227859 h 4978400"/>
              <a:gd name="connsiteX6177" fmla="*/ 3094259 w 5556537"/>
              <a:gd name="connsiteY6177" fmla="*/ 230244 h 4978400"/>
              <a:gd name="connsiteX6178" fmla="*/ 3094259 w 5556537"/>
              <a:gd name="connsiteY6178" fmla="*/ 232628 h 4978400"/>
              <a:gd name="connsiteX6179" fmla="*/ 3091875 w 5556537"/>
              <a:gd name="connsiteY6179" fmla="*/ 252486 h 4978400"/>
              <a:gd name="connsiteX6180" fmla="*/ 3091875 w 5556537"/>
              <a:gd name="connsiteY6180" fmla="*/ 254871 h 4978400"/>
              <a:gd name="connsiteX6181" fmla="*/ 3091080 w 5556537"/>
              <a:gd name="connsiteY6181" fmla="*/ 257255 h 4978400"/>
              <a:gd name="connsiteX6182" fmla="*/ 3090285 w 5556537"/>
              <a:gd name="connsiteY6182" fmla="*/ 258050 h 4978400"/>
              <a:gd name="connsiteX6183" fmla="*/ 3087901 w 5556537"/>
              <a:gd name="connsiteY6183" fmla="*/ 258832 h 4978400"/>
              <a:gd name="connsiteX6184" fmla="*/ 3083145 w 5556537"/>
              <a:gd name="connsiteY6184" fmla="*/ 262011 h 4978400"/>
              <a:gd name="connsiteX6185" fmla="*/ 3074401 w 5556537"/>
              <a:gd name="connsiteY6185" fmla="*/ 267575 h 4978400"/>
              <a:gd name="connsiteX6186" fmla="*/ 3065671 w 5556537"/>
              <a:gd name="connsiteY6186" fmla="*/ 273139 h 4978400"/>
              <a:gd name="connsiteX6187" fmla="*/ 3062492 w 5556537"/>
              <a:gd name="connsiteY6187" fmla="*/ 275510 h 4978400"/>
              <a:gd name="connsiteX6188" fmla="*/ 3060107 w 5556537"/>
              <a:gd name="connsiteY6188" fmla="*/ 277100 h 4978400"/>
              <a:gd name="connsiteX6189" fmla="*/ 3047403 w 5556537"/>
              <a:gd name="connsiteY6189" fmla="*/ 277100 h 4978400"/>
              <a:gd name="connsiteX6190" fmla="*/ 3036275 w 5556537"/>
              <a:gd name="connsiteY6190" fmla="*/ 277895 h 4978400"/>
              <a:gd name="connsiteX6191" fmla="*/ 3026750 w 5556537"/>
              <a:gd name="connsiteY6191" fmla="*/ 279485 h 4978400"/>
              <a:gd name="connsiteX6192" fmla="*/ 3017212 w 5556537"/>
              <a:gd name="connsiteY6192" fmla="*/ 281869 h 4978400"/>
              <a:gd name="connsiteX6193" fmla="*/ 3012456 w 5556537"/>
              <a:gd name="connsiteY6193" fmla="*/ 283459 h 4978400"/>
              <a:gd name="connsiteX6194" fmla="*/ 3008482 w 5556537"/>
              <a:gd name="connsiteY6194" fmla="*/ 285048 h 4978400"/>
              <a:gd name="connsiteX6195" fmla="*/ 3003713 w 5556537"/>
              <a:gd name="connsiteY6195" fmla="*/ 288228 h 4978400"/>
              <a:gd name="connsiteX6196" fmla="*/ 3000534 w 5556537"/>
              <a:gd name="connsiteY6196" fmla="*/ 290612 h 4978400"/>
              <a:gd name="connsiteX6197" fmla="*/ 2997367 w 5556537"/>
              <a:gd name="connsiteY6197" fmla="*/ 294573 h 4978400"/>
              <a:gd name="connsiteX6198" fmla="*/ 2994188 w 5556537"/>
              <a:gd name="connsiteY6198" fmla="*/ 298548 h 4978400"/>
              <a:gd name="connsiteX6199" fmla="*/ 2989419 w 5556537"/>
              <a:gd name="connsiteY6199" fmla="*/ 306496 h 4978400"/>
              <a:gd name="connsiteX6200" fmla="*/ 2984650 w 5556537"/>
              <a:gd name="connsiteY6200" fmla="*/ 315226 h 4978400"/>
              <a:gd name="connsiteX6201" fmla="*/ 2980689 w 5556537"/>
              <a:gd name="connsiteY6201" fmla="*/ 323969 h 4978400"/>
              <a:gd name="connsiteX6202" fmla="*/ 2979099 w 5556537"/>
              <a:gd name="connsiteY6202" fmla="*/ 328725 h 4978400"/>
              <a:gd name="connsiteX6203" fmla="*/ 2978304 w 5556537"/>
              <a:gd name="connsiteY6203" fmla="*/ 333494 h 4978400"/>
              <a:gd name="connsiteX6204" fmla="*/ 2977510 w 5556537"/>
              <a:gd name="connsiteY6204" fmla="*/ 343814 h 4978400"/>
              <a:gd name="connsiteX6205" fmla="*/ 2977510 w 5556537"/>
              <a:gd name="connsiteY6205" fmla="*/ 354147 h 4978400"/>
              <a:gd name="connsiteX6206" fmla="*/ 2978304 w 5556537"/>
              <a:gd name="connsiteY6206" fmla="*/ 364467 h 4978400"/>
              <a:gd name="connsiteX6207" fmla="*/ 2978304 w 5556537"/>
              <a:gd name="connsiteY6207" fmla="*/ 369236 h 4978400"/>
              <a:gd name="connsiteX6208" fmla="*/ 2978304 w 5556537"/>
              <a:gd name="connsiteY6208" fmla="*/ 374005 h 4978400"/>
              <a:gd name="connsiteX6209" fmla="*/ 2975920 w 5556537"/>
              <a:gd name="connsiteY6209" fmla="*/ 384325 h 4978400"/>
              <a:gd name="connsiteX6210" fmla="*/ 2972741 w 5556537"/>
              <a:gd name="connsiteY6210" fmla="*/ 404978 h 4978400"/>
              <a:gd name="connsiteX6211" fmla="*/ 2969561 w 5556537"/>
              <a:gd name="connsiteY6211" fmla="*/ 425630 h 4978400"/>
              <a:gd name="connsiteX6212" fmla="*/ 2968766 w 5556537"/>
              <a:gd name="connsiteY6212" fmla="*/ 446270 h 4978400"/>
              <a:gd name="connsiteX6213" fmla="*/ 2967971 w 5556537"/>
              <a:gd name="connsiteY6213" fmla="*/ 451039 h 4978400"/>
              <a:gd name="connsiteX6214" fmla="*/ 2967177 w 5556537"/>
              <a:gd name="connsiteY6214" fmla="*/ 455808 h 4978400"/>
              <a:gd name="connsiteX6215" fmla="*/ 2966382 w 5556537"/>
              <a:gd name="connsiteY6215" fmla="*/ 460577 h 4978400"/>
              <a:gd name="connsiteX6216" fmla="*/ 2964010 w 5556537"/>
              <a:gd name="connsiteY6216" fmla="*/ 464538 h 4978400"/>
              <a:gd name="connsiteX6217" fmla="*/ 2960831 w 5556537"/>
              <a:gd name="connsiteY6217" fmla="*/ 469307 h 4978400"/>
              <a:gd name="connsiteX6218" fmla="*/ 2958446 w 5556537"/>
              <a:gd name="connsiteY6218" fmla="*/ 474076 h 4978400"/>
              <a:gd name="connsiteX6219" fmla="*/ 2951293 w 5556537"/>
              <a:gd name="connsiteY6219" fmla="*/ 490755 h 4978400"/>
              <a:gd name="connsiteX6220" fmla="*/ 2946537 w 5556537"/>
              <a:gd name="connsiteY6220" fmla="*/ 507433 h 4978400"/>
              <a:gd name="connsiteX6221" fmla="*/ 2942563 w 5556537"/>
              <a:gd name="connsiteY6221" fmla="*/ 524112 h 4978400"/>
              <a:gd name="connsiteX6222" fmla="*/ 2940178 w 5556537"/>
              <a:gd name="connsiteY6222" fmla="*/ 541585 h 4978400"/>
              <a:gd name="connsiteX6223" fmla="*/ 2937794 w 5556537"/>
              <a:gd name="connsiteY6223" fmla="*/ 560648 h 4978400"/>
              <a:gd name="connsiteX6224" fmla="*/ 2935409 w 5556537"/>
              <a:gd name="connsiteY6224" fmla="*/ 570173 h 4978400"/>
              <a:gd name="connsiteX6225" fmla="*/ 2933025 w 5556537"/>
              <a:gd name="connsiteY6225" fmla="*/ 579698 h 4978400"/>
              <a:gd name="connsiteX6226" fmla="*/ 2929858 w 5556537"/>
              <a:gd name="connsiteY6226" fmla="*/ 588442 h 4978400"/>
              <a:gd name="connsiteX6227" fmla="*/ 2928269 w 5556537"/>
              <a:gd name="connsiteY6227" fmla="*/ 593211 h 4978400"/>
              <a:gd name="connsiteX6228" fmla="*/ 2927474 w 5556537"/>
              <a:gd name="connsiteY6228" fmla="*/ 595595 h 4978400"/>
              <a:gd name="connsiteX6229" fmla="*/ 2925884 w 5556537"/>
              <a:gd name="connsiteY6229" fmla="*/ 597967 h 4978400"/>
              <a:gd name="connsiteX6230" fmla="*/ 2925089 w 5556537"/>
              <a:gd name="connsiteY6230" fmla="*/ 598762 h 4978400"/>
              <a:gd name="connsiteX6231" fmla="*/ 2918731 w 5556537"/>
              <a:gd name="connsiteY6231" fmla="*/ 598762 h 4978400"/>
              <a:gd name="connsiteX6232" fmla="*/ 2913962 w 5556537"/>
              <a:gd name="connsiteY6232" fmla="*/ 600351 h 4978400"/>
              <a:gd name="connsiteX6233" fmla="*/ 2910000 w 5556537"/>
              <a:gd name="connsiteY6233" fmla="*/ 602736 h 4978400"/>
              <a:gd name="connsiteX6234" fmla="*/ 2902847 w 5556537"/>
              <a:gd name="connsiteY6234" fmla="*/ 609889 h 4978400"/>
              <a:gd name="connsiteX6235" fmla="*/ 2896488 w 5556537"/>
              <a:gd name="connsiteY6235" fmla="*/ 617030 h 4978400"/>
              <a:gd name="connsiteX6236" fmla="*/ 2890937 w 5556537"/>
              <a:gd name="connsiteY6236" fmla="*/ 624183 h 4978400"/>
              <a:gd name="connsiteX6237" fmla="*/ 2884579 w 5556537"/>
              <a:gd name="connsiteY6237" fmla="*/ 632119 h 4978400"/>
              <a:gd name="connsiteX6238" fmla="*/ 2877438 w 5556537"/>
              <a:gd name="connsiteY6238" fmla="*/ 636888 h 4978400"/>
              <a:gd name="connsiteX6239" fmla="*/ 2875054 w 5556537"/>
              <a:gd name="connsiteY6239" fmla="*/ 639272 h 4978400"/>
              <a:gd name="connsiteX6240" fmla="*/ 2874259 w 5556537"/>
              <a:gd name="connsiteY6240" fmla="*/ 640862 h 4978400"/>
              <a:gd name="connsiteX6241" fmla="*/ 2873464 w 5556537"/>
              <a:gd name="connsiteY6241" fmla="*/ 642452 h 4978400"/>
              <a:gd name="connsiteX6242" fmla="*/ 2874259 w 5556537"/>
              <a:gd name="connsiteY6242" fmla="*/ 645631 h 4978400"/>
              <a:gd name="connsiteX6243" fmla="*/ 2876643 w 5556537"/>
              <a:gd name="connsiteY6243" fmla="*/ 647208 h 4978400"/>
              <a:gd name="connsiteX6244" fmla="*/ 2879015 w 5556537"/>
              <a:gd name="connsiteY6244" fmla="*/ 648002 h 4978400"/>
              <a:gd name="connsiteX6245" fmla="*/ 2881399 w 5556537"/>
              <a:gd name="connsiteY6245" fmla="*/ 648002 h 4978400"/>
              <a:gd name="connsiteX6246" fmla="*/ 2887758 w 5556537"/>
              <a:gd name="connsiteY6246" fmla="*/ 646426 h 4978400"/>
              <a:gd name="connsiteX6247" fmla="*/ 2893322 w 5556537"/>
              <a:gd name="connsiteY6247" fmla="*/ 644041 h 4978400"/>
              <a:gd name="connsiteX6248" fmla="*/ 2896488 w 5556537"/>
              <a:gd name="connsiteY6248" fmla="*/ 641657 h 4978400"/>
              <a:gd name="connsiteX6249" fmla="*/ 2899668 w 5556537"/>
              <a:gd name="connsiteY6249" fmla="*/ 639272 h 4978400"/>
              <a:gd name="connsiteX6250" fmla="*/ 2902052 w 5556537"/>
              <a:gd name="connsiteY6250" fmla="*/ 636888 h 4978400"/>
              <a:gd name="connsiteX6251" fmla="*/ 2903642 w 5556537"/>
              <a:gd name="connsiteY6251" fmla="*/ 635298 h 4978400"/>
              <a:gd name="connsiteX6252" fmla="*/ 2905231 w 5556537"/>
              <a:gd name="connsiteY6252" fmla="*/ 634503 h 4978400"/>
              <a:gd name="connsiteX6253" fmla="*/ 2903642 w 5556537"/>
              <a:gd name="connsiteY6253" fmla="*/ 638477 h 4978400"/>
              <a:gd name="connsiteX6254" fmla="*/ 2902847 w 5556537"/>
              <a:gd name="connsiteY6254" fmla="*/ 641657 h 4978400"/>
              <a:gd name="connsiteX6255" fmla="*/ 2898873 w 5556537"/>
              <a:gd name="connsiteY6255" fmla="*/ 648002 h 4978400"/>
              <a:gd name="connsiteX6256" fmla="*/ 2890143 w 5556537"/>
              <a:gd name="connsiteY6256" fmla="*/ 663886 h 4978400"/>
              <a:gd name="connsiteX6257" fmla="*/ 2886168 w 5556537"/>
              <a:gd name="connsiteY6257" fmla="*/ 671040 h 4978400"/>
              <a:gd name="connsiteX6258" fmla="*/ 2884579 w 5556537"/>
              <a:gd name="connsiteY6258" fmla="*/ 674219 h 4978400"/>
              <a:gd name="connsiteX6259" fmla="*/ 2884579 w 5556537"/>
              <a:gd name="connsiteY6259" fmla="*/ 676603 h 4978400"/>
              <a:gd name="connsiteX6260" fmla="*/ 2885374 w 5556537"/>
              <a:gd name="connsiteY6260" fmla="*/ 678193 h 4978400"/>
              <a:gd name="connsiteX6261" fmla="*/ 2886963 w 5556537"/>
              <a:gd name="connsiteY6261" fmla="*/ 680565 h 4978400"/>
              <a:gd name="connsiteX6262" fmla="*/ 2888553 w 5556537"/>
              <a:gd name="connsiteY6262" fmla="*/ 682154 h 4978400"/>
              <a:gd name="connsiteX6263" fmla="*/ 2890937 w 5556537"/>
              <a:gd name="connsiteY6263" fmla="*/ 681359 h 4978400"/>
              <a:gd name="connsiteX6264" fmla="*/ 2893322 w 5556537"/>
              <a:gd name="connsiteY6264" fmla="*/ 680565 h 4978400"/>
              <a:gd name="connsiteX6265" fmla="*/ 2897283 w 5556537"/>
              <a:gd name="connsiteY6265" fmla="*/ 676603 h 4978400"/>
              <a:gd name="connsiteX6266" fmla="*/ 2900462 w 5556537"/>
              <a:gd name="connsiteY6266" fmla="*/ 672629 h 4978400"/>
              <a:gd name="connsiteX6267" fmla="*/ 2906821 w 5556537"/>
              <a:gd name="connsiteY6267" fmla="*/ 663104 h 4978400"/>
              <a:gd name="connsiteX6268" fmla="*/ 2910000 w 5556537"/>
              <a:gd name="connsiteY6268" fmla="*/ 658335 h 4978400"/>
              <a:gd name="connsiteX6269" fmla="*/ 2913167 w 5556537"/>
              <a:gd name="connsiteY6269" fmla="*/ 655156 h 4978400"/>
              <a:gd name="connsiteX6270" fmla="*/ 2912385 w 5556537"/>
              <a:gd name="connsiteY6270" fmla="*/ 659130 h 4978400"/>
              <a:gd name="connsiteX6271" fmla="*/ 2911590 w 5556537"/>
              <a:gd name="connsiteY6271" fmla="*/ 663886 h 4978400"/>
              <a:gd name="connsiteX6272" fmla="*/ 2907616 w 5556537"/>
              <a:gd name="connsiteY6272" fmla="*/ 673424 h 4978400"/>
              <a:gd name="connsiteX6273" fmla="*/ 2904437 w 5556537"/>
              <a:gd name="connsiteY6273" fmla="*/ 682154 h 4978400"/>
              <a:gd name="connsiteX6274" fmla="*/ 2902847 w 5556537"/>
              <a:gd name="connsiteY6274" fmla="*/ 686923 h 4978400"/>
              <a:gd name="connsiteX6275" fmla="*/ 2902847 w 5556537"/>
              <a:gd name="connsiteY6275" fmla="*/ 691692 h 4978400"/>
              <a:gd name="connsiteX6276" fmla="*/ 2904437 w 5556537"/>
              <a:gd name="connsiteY6276" fmla="*/ 694077 h 4978400"/>
              <a:gd name="connsiteX6277" fmla="*/ 2906026 w 5556537"/>
              <a:gd name="connsiteY6277" fmla="*/ 695667 h 4978400"/>
              <a:gd name="connsiteX6278" fmla="*/ 2908411 w 5556537"/>
              <a:gd name="connsiteY6278" fmla="*/ 696461 h 4978400"/>
              <a:gd name="connsiteX6279" fmla="*/ 2910795 w 5556537"/>
              <a:gd name="connsiteY6279" fmla="*/ 695667 h 4978400"/>
              <a:gd name="connsiteX6280" fmla="*/ 2913167 w 5556537"/>
              <a:gd name="connsiteY6280" fmla="*/ 694077 h 4978400"/>
              <a:gd name="connsiteX6281" fmla="*/ 2914756 w 5556537"/>
              <a:gd name="connsiteY6281" fmla="*/ 690898 h 4978400"/>
              <a:gd name="connsiteX6282" fmla="*/ 2917141 w 5556537"/>
              <a:gd name="connsiteY6282" fmla="*/ 686129 h 4978400"/>
              <a:gd name="connsiteX6283" fmla="*/ 2921910 w 5556537"/>
              <a:gd name="connsiteY6283" fmla="*/ 674219 h 4978400"/>
              <a:gd name="connsiteX6284" fmla="*/ 2926679 w 5556537"/>
              <a:gd name="connsiteY6284" fmla="*/ 661515 h 4978400"/>
              <a:gd name="connsiteX6285" fmla="*/ 2925884 w 5556537"/>
              <a:gd name="connsiteY6285" fmla="*/ 672629 h 4978400"/>
              <a:gd name="connsiteX6286" fmla="*/ 2925089 w 5556537"/>
              <a:gd name="connsiteY6286" fmla="*/ 682949 h 4978400"/>
              <a:gd name="connsiteX6287" fmla="*/ 2925089 w 5556537"/>
              <a:gd name="connsiteY6287" fmla="*/ 688513 h 4978400"/>
              <a:gd name="connsiteX6288" fmla="*/ 2925884 w 5556537"/>
              <a:gd name="connsiteY6288" fmla="*/ 691692 h 4978400"/>
              <a:gd name="connsiteX6289" fmla="*/ 2927474 w 5556537"/>
              <a:gd name="connsiteY6289" fmla="*/ 694077 h 4978400"/>
              <a:gd name="connsiteX6290" fmla="*/ 2929064 w 5556537"/>
              <a:gd name="connsiteY6290" fmla="*/ 694872 h 4978400"/>
              <a:gd name="connsiteX6291" fmla="*/ 2931435 w 5556537"/>
              <a:gd name="connsiteY6291" fmla="*/ 694872 h 4978400"/>
              <a:gd name="connsiteX6292" fmla="*/ 2933820 w 5556537"/>
              <a:gd name="connsiteY6292" fmla="*/ 694077 h 4978400"/>
              <a:gd name="connsiteX6293" fmla="*/ 2935409 w 5556537"/>
              <a:gd name="connsiteY6293" fmla="*/ 692487 h 4978400"/>
              <a:gd name="connsiteX6294" fmla="*/ 2936204 w 5556537"/>
              <a:gd name="connsiteY6294" fmla="*/ 688513 h 4978400"/>
              <a:gd name="connsiteX6295" fmla="*/ 2936999 w 5556537"/>
              <a:gd name="connsiteY6295" fmla="*/ 685334 h 4978400"/>
              <a:gd name="connsiteX6296" fmla="*/ 2937794 w 5556537"/>
              <a:gd name="connsiteY6296" fmla="*/ 677398 h 4978400"/>
              <a:gd name="connsiteX6297" fmla="*/ 2938589 w 5556537"/>
              <a:gd name="connsiteY6297" fmla="*/ 666271 h 4978400"/>
              <a:gd name="connsiteX6298" fmla="*/ 2939383 w 5556537"/>
              <a:gd name="connsiteY6298" fmla="*/ 662309 h 4978400"/>
              <a:gd name="connsiteX6299" fmla="*/ 2939383 w 5556537"/>
              <a:gd name="connsiteY6299" fmla="*/ 660720 h 4978400"/>
              <a:gd name="connsiteX6300" fmla="*/ 2940973 w 5556537"/>
              <a:gd name="connsiteY6300" fmla="*/ 659130 h 4978400"/>
              <a:gd name="connsiteX6301" fmla="*/ 2941768 w 5556537"/>
              <a:gd name="connsiteY6301" fmla="*/ 661515 h 4978400"/>
              <a:gd name="connsiteX6302" fmla="*/ 2941768 w 5556537"/>
              <a:gd name="connsiteY6302" fmla="*/ 663886 h 4978400"/>
              <a:gd name="connsiteX6303" fmla="*/ 2940973 w 5556537"/>
              <a:gd name="connsiteY6303" fmla="*/ 669450 h 4978400"/>
              <a:gd name="connsiteX6304" fmla="*/ 2940178 w 5556537"/>
              <a:gd name="connsiteY6304" fmla="*/ 675809 h 4978400"/>
              <a:gd name="connsiteX6305" fmla="*/ 2940178 w 5556537"/>
              <a:gd name="connsiteY6305" fmla="*/ 681359 h 4978400"/>
              <a:gd name="connsiteX6306" fmla="*/ 2940973 w 5556537"/>
              <a:gd name="connsiteY6306" fmla="*/ 684539 h 4978400"/>
              <a:gd name="connsiteX6307" fmla="*/ 2943358 w 5556537"/>
              <a:gd name="connsiteY6307" fmla="*/ 686923 h 4978400"/>
              <a:gd name="connsiteX6308" fmla="*/ 2944152 w 5556537"/>
              <a:gd name="connsiteY6308" fmla="*/ 687718 h 4978400"/>
              <a:gd name="connsiteX6309" fmla="*/ 2946537 w 5556537"/>
              <a:gd name="connsiteY6309" fmla="*/ 687718 h 4978400"/>
              <a:gd name="connsiteX6310" fmla="*/ 2948114 w 5556537"/>
              <a:gd name="connsiteY6310" fmla="*/ 686923 h 4978400"/>
              <a:gd name="connsiteX6311" fmla="*/ 2949703 w 5556537"/>
              <a:gd name="connsiteY6311" fmla="*/ 684539 h 4978400"/>
              <a:gd name="connsiteX6312" fmla="*/ 2950498 w 5556537"/>
              <a:gd name="connsiteY6312" fmla="*/ 682154 h 4978400"/>
              <a:gd name="connsiteX6313" fmla="*/ 2952088 w 5556537"/>
              <a:gd name="connsiteY6313" fmla="*/ 677398 h 4978400"/>
              <a:gd name="connsiteX6314" fmla="*/ 2952088 w 5556537"/>
              <a:gd name="connsiteY6314" fmla="*/ 666271 h 4978400"/>
              <a:gd name="connsiteX6315" fmla="*/ 2953677 w 5556537"/>
              <a:gd name="connsiteY6315" fmla="*/ 651182 h 4978400"/>
              <a:gd name="connsiteX6316" fmla="*/ 2954472 w 5556537"/>
              <a:gd name="connsiteY6316" fmla="*/ 648002 h 4978400"/>
              <a:gd name="connsiteX6317" fmla="*/ 2956062 w 5556537"/>
              <a:gd name="connsiteY6317" fmla="*/ 644836 h 4978400"/>
              <a:gd name="connsiteX6318" fmla="*/ 2960036 w 5556537"/>
              <a:gd name="connsiteY6318" fmla="*/ 632914 h 4978400"/>
              <a:gd name="connsiteX6319" fmla="*/ 2961626 w 5556537"/>
              <a:gd name="connsiteY6319" fmla="*/ 626568 h 4978400"/>
              <a:gd name="connsiteX6320" fmla="*/ 2962421 w 5556537"/>
              <a:gd name="connsiteY6320" fmla="*/ 620209 h 4978400"/>
              <a:gd name="connsiteX6321" fmla="*/ 2961626 w 5556537"/>
              <a:gd name="connsiteY6321" fmla="*/ 616235 h 4978400"/>
              <a:gd name="connsiteX6322" fmla="*/ 2960831 w 5556537"/>
              <a:gd name="connsiteY6322" fmla="*/ 613056 h 4978400"/>
              <a:gd name="connsiteX6323" fmla="*/ 2961626 w 5556537"/>
              <a:gd name="connsiteY6323" fmla="*/ 609889 h 4978400"/>
              <a:gd name="connsiteX6324" fmla="*/ 2963215 w 5556537"/>
              <a:gd name="connsiteY6324" fmla="*/ 607505 h 4978400"/>
              <a:gd name="connsiteX6325" fmla="*/ 2969561 w 5556537"/>
              <a:gd name="connsiteY6325" fmla="*/ 592416 h 4978400"/>
              <a:gd name="connsiteX6326" fmla="*/ 2976715 w 5556537"/>
              <a:gd name="connsiteY6326" fmla="*/ 578122 h 4978400"/>
              <a:gd name="connsiteX6327" fmla="*/ 2994188 w 5556537"/>
              <a:gd name="connsiteY6327" fmla="*/ 543970 h 4978400"/>
              <a:gd name="connsiteX6328" fmla="*/ 3002123 w 5556537"/>
              <a:gd name="connsiteY6328" fmla="*/ 526497 h 4978400"/>
              <a:gd name="connsiteX6329" fmla="*/ 3008482 w 5556537"/>
              <a:gd name="connsiteY6329" fmla="*/ 509023 h 4978400"/>
              <a:gd name="connsiteX6330" fmla="*/ 3011661 w 5556537"/>
              <a:gd name="connsiteY6330" fmla="*/ 498690 h 4978400"/>
              <a:gd name="connsiteX6331" fmla="*/ 3013251 w 5556537"/>
              <a:gd name="connsiteY6331" fmla="*/ 489165 h 4978400"/>
              <a:gd name="connsiteX6332" fmla="*/ 3018007 w 5556537"/>
              <a:gd name="connsiteY6332" fmla="*/ 469307 h 4978400"/>
              <a:gd name="connsiteX6333" fmla="*/ 3023571 w 5556537"/>
              <a:gd name="connsiteY6333" fmla="*/ 451834 h 4978400"/>
              <a:gd name="connsiteX6334" fmla="*/ 3029930 w 5556537"/>
              <a:gd name="connsiteY6334" fmla="*/ 434361 h 4978400"/>
              <a:gd name="connsiteX6335" fmla="*/ 3034686 w 5556537"/>
              <a:gd name="connsiteY6335" fmla="*/ 453424 h 4978400"/>
              <a:gd name="connsiteX6336" fmla="*/ 3037070 w 5556537"/>
              <a:gd name="connsiteY6336" fmla="*/ 460577 h 4978400"/>
              <a:gd name="connsiteX6337" fmla="*/ 3038660 w 5556537"/>
              <a:gd name="connsiteY6337" fmla="*/ 468512 h 4978400"/>
              <a:gd name="connsiteX6338" fmla="*/ 3038660 w 5556537"/>
              <a:gd name="connsiteY6338" fmla="*/ 477256 h 4978400"/>
              <a:gd name="connsiteX6339" fmla="*/ 3038660 w 5556537"/>
              <a:gd name="connsiteY6339" fmla="*/ 485986 h 4978400"/>
              <a:gd name="connsiteX6340" fmla="*/ 3037865 w 5556537"/>
              <a:gd name="connsiteY6340" fmla="*/ 512984 h 4978400"/>
              <a:gd name="connsiteX6341" fmla="*/ 3037865 w 5556537"/>
              <a:gd name="connsiteY6341" fmla="*/ 520138 h 4978400"/>
              <a:gd name="connsiteX6342" fmla="*/ 3037865 w 5556537"/>
              <a:gd name="connsiteY6342" fmla="*/ 528086 h 4978400"/>
              <a:gd name="connsiteX6343" fmla="*/ 3038660 w 5556537"/>
              <a:gd name="connsiteY6343" fmla="*/ 531253 h 4978400"/>
              <a:gd name="connsiteX6344" fmla="*/ 3040250 w 5556537"/>
              <a:gd name="connsiteY6344" fmla="*/ 534432 h 4978400"/>
              <a:gd name="connsiteX6345" fmla="*/ 3040250 w 5556537"/>
              <a:gd name="connsiteY6345" fmla="*/ 537611 h 4978400"/>
              <a:gd name="connsiteX6346" fmla="*/ 3040250 w 5556537"/>
              <a:gd name="connsiteY6346" fmla="*/ 540791 h 4978400"/>
              <a:gd name="connsiteX6347" fmla="*/ 3038660 w 5556537"/>
              <a:gd name="connsiteY6347" fmla="*/ 547931 h 4978400"/>
              <a:gd name="connsiteX6348" fmla="*/ 3033891 w 5556537"/>
              <a:gd name="connsiteY6348" fmla="*/ 574942 h 4978400"/>
              <a:gd name="connsiteX6349" fmla="*/ 3032314 w 5556537"/>
              <a:gd name="connsiteY6349" fmla="*/ 588442 h 4978400"/>
              <a:gd name="connsiteX6350" fmla="*/ 3031519 w 5556537"/>
              <a:gd name="connsiteY6350" fmla="*/ 601941 h 4978400"/>
              <a:gd name="connsiteX6351" fmla="*/ 3030725 w 5556537"/>
              <a:gd name="connsiteY6351" fmla="*/ 629747 h 4978400"/>
              <a:gd name="connsiteX6352" fmla="*/ 3031519 w 5556537"/>
              <a:gd name="connsiteY6352" fmla="*/ 657540 h 4978400"/>
              <a:gd name="connsiteX6353" fmla="*/ 3033096 w 5556537"/>
              <a:gd name="connsiteY6353" fmla="*/ 684539 h 4978400"/>
              <a:gd name="connsiteX6354" fmla="*/ 3035481 w 5556537"/>
              <a:gd name="connsiteY6354" fmla="*/ 712345 h 4978400"/>
              <a:gd name="connsiteX6355" fmla="*/ 3039455 w 5556537"/>
              <a:gd name="connsiteY6355" fmla="*/ 739344 h 4978400"/>
              <a:gd name="connsiteX6356" fmla="*/ 3044224 w 5556537"/>
              <a:gd name="connsiteY6356" fmla="*/ 765547 h 4978400"/>
              <a:gd name="connsiteX6357" fmla="*/ 3050569 w 5556537"/>
              <a:gd name="connsiteY6357" fmla="*/ 792559 h 4978400"/>
              <a:gd name="connsiteX6358" fmla="*/ 3056928 w 5556537"/>
              <a:gd name="connsiteY6358" fmla="*/ 814801 h 4978400"/>
              <a:gd name="connsiteX6359" fmla="*/ 3059313 w 5556537"/>
              <a:gd name="connsiteY6359" fmla="*/ 826710 h 4978400"/>
              <a:gd name="connsiteX6360" fmla="*/ 3060107 w 5556537"/>
              <a:gd name="connsiteY6360" fmla="*/ 838620 h 4978400"/>
              <a:gd name="connsiteX6361" fmla="*/ 3059313 w 5556537"/>
              <a:gd name="connsiteY6361" fmla="*/ 848158 h 4978400"/>
              <a:gd name="connsiteX6362" fmla="*/ 3058518 w 5556537"/>
              <a:gd name="connsiteY6362" fmla="*/ 858478 h 4978400"/>
              <a:gd name="connsiteX6363" fmla="*/ 3053749 w 5556537"/>
              <a:gd name="connsiteY6363" fmla="*/ 877541 h 4978400"/>
              <a:gd name="connsiteX6364" fmla="*/ 3051364 w 5556537"/>
              <a:gd name="connsiteY6364" fmla="*/ 891040 h 4978400"/>
              <a:gd name="connsiteX6365" fmla="*/ 3049775 w 5556537"/>
              <a:gd name="connsiteY6365" fmla="*/ 904539 h 4978400"/>
              <a:gd name="connsiteX6366" fmla="*/ 3048993 w 5556537"/>
              <a:gd name="connsiteY6366" fmla="*/ 918039 h 4978400"/>
              <a:gd name="connsiteX6367" fmla="*/ 3049775 w 5556537"/>
              <a:gd name="connsiteY6367" fmla="*/ 931551 h 4978400"/>
              <a:gd name="connsiteX6368" fmla="*/ 3052159 w 5556537"/>
              <a:gd name="connsiteY6368" fmla="*/ 945050 h 4978400"/>
              <a:gd name="connsiteX6369" fmla="*/ 3054544 w 5556537"/>
              <a:gd name="connsiteY6369" fmla="*/ 957754 h 4978400"/>
              <a:gd name="connsiteX6370" fmla="*/ 3062492 w 5556537"/>
              <a:gd name="connsiteY6370" fmla="*/ 983176 h 4978400"/>
              <a:gd name="connsiteX6371" fmla="*/ 3076786 w 5556537"/>
              <a:gd name="connsiteY6371" fmla="*/ 1031622 h 4978400"/>
              <a:gd name="connsiteX6372" fmla="*/ 3082350 w 5556537"/>
              <a:gd name="connsiteY6372" fmla="*/ 1050685 h 4978400"/>
              <a:gd name="connsiteX6373" fmla="*/ 3087901 w 5556537"/>
              <a:gd name="connsiteY6373" fmla="*/ 1069735 h 4978400"/>
              <a:gd name="connsiteX6374" fmla="*/ 3089490 w 5556537"/>
              <a:gd name="connsiteY6374" fmla="*/ 1076094 h 4978400"/>
              <a:gd name="connsiteX6375" fmla="*/ 3090285 w 5556537"/>
              <a:gd name="connsiteY6375" fmla="*/ 1080068 h 4978400"/>
              <a:gd name="connsiteX6376" fmla="*/ 3090285 w 5556537"/>
              <a:gd name="connsiteY6376" fmla="*/ 1083247 h 4978400"/>
              <a:gd name="connsiteX6377" fmla="*/ 3088696 w 5556537"/>
              <a:gd name="connsiteY6377" fmla="*/ 1088798 h 4978400"/>
              <a:gd name="connsiteX6378" fmla="*/ 3086311 w 5556537"/>
              <a:gd name="connsiteY6378" fmla="*/ 1094362 h 4978400"/>
              <a:gd name="connsiteX6379" fmla="*/ 3079965 w 5556537"/>
              <a:gd name="connsiteY6379" fmla="*/ 1103887 h 4978400"/>
              <a:gd name="connsiteX6380" fmla="*/ 3074401 w 5556537"/>
              <a:gd name="connsiteY6380" fmla="*/ 1113425 h 4978400"/>
              <a:gd name="connsiteX6381" fmla="*/ 3070427 w 5556537"/>
              <a:gd name="connsiteY6381" fmla="*/ 1117399 h 4978400"/>
              <a:gd name="connsiteX6382" fmla="*/ 3066466 w 5556537"/>
              <a:gd name="connsiteY6382" fmla="*/ 1120566 h 4978400"/>
              <a:gd name="connsiteX6383" fmla="*/ 3063287 w 5556537"/>
              <a:gd name="connsiteY6383" fmla="*/ 1122950 h 4978400"/>
              <a:gd name="connsiteX6384" fmla="*/ 3060902 w 5556537"/>
              <a:gd name="connsiteY6384" fmla="*/ 1125335 h 4978400"/>
              <a:gd name="connsiteX6385" fmla="*/ 3060902 w 5556537"/>
              <a:gd name="connsiteY6385" fmla="*/ 1127719 h 4978400"/>
              <a:gd name="connsiteX6386" fmla="*/ 3061697 w 5556537"/>
              <a:gd name="connsiteY6386" fmla="*/ 1130104 h 4978400"/>
              <a:gd name="connsiteX6387" fmla="*/ 3063287 w 5556537"/>
              <a:gd name="connsiteY6387" fmla="*/ 1131693 h 4978400"/>
              <a:gd name="connsiteX6388" fmla="*/ 3065671 w 5556537"/>
              <a:gd name="connsiteY6388" fmla="*/ 1133283 h 4978400"/>
              <a:gd name="connsiteX6389" fmla="*/ 3070427 w 5556537"/>
              <a:gd name="connsiteY6389" fmla="*/ 1134873 h 4978400"/>
              <a:gd name="connsiteX6390" fmla="*/ 3075196 w 5556537"/>
              <a:gd name="connsiteY6390" fmla="*/ 1135668 h 4978400"/>
              <a:gd name="connsiteX6391" fmla="*/ 3082350 w 5556537"/>
              <a:gd name="connsiteY6391" fmla="*/ 1137244 h 4978400"/>
              <a:gd name="connsiteX6392" fmla="*/ 3089490 w 5556537"/>
              <a:gd name="connsiteY6392" fmla="*/ 1138039 h 4978400"/>
              <a:gd name="connsiteX6393" fmla="*/ 3095054 w 5556537"/>
              <a:gd name="connsiteY6393" fmla="*/ 1138039 h 4978400"/>
              <a:gd name="connsiteX6394" fmla="*/ 3100618 w 5556537"/>
              <a:gd name="connsiteY6394" fmla="*/ 1137244 h 4978400"/>
              <a:gd name="connsiteX6395" fmla="*/ 3102195 w 5556537"/>
              <a:gd name="connsiteY6395" fmla="*/ 1137244 h 4978400"/>
              <a:gd name="connsiteX6396" fmla="*/ 3103784 w 5556537"/>
              <a:gd name="connsiteY6396" fmla="*/ 1139629 h 4978400"/>
              <a:gd name="connsiteX6397" fmla="*/ 3106964 w 5556537"/>
              <a:gd name="connsiteY6397" fmla="*/ 1141218 h 4978400"/>
              <a:gd name="connsiteX6398" fmla="*/ 3110143 w 5556537"/>
              <a:gd name="connsiteY6398" fmla="*/ 1142013 h 4978400"/>
              <a:gd name="connsiteX6399" fmla="*/ 3115707 w 5556537"/>
              <a:gd name="connsiteY6399" fmla="*/ 1142808 h 4978400"/>
              <a:gd name="connsiteX6400" fmla="*/ 3120463 w 5556537"/>
              <a:gd name="connsiteY6400" fmla="*/ 1141218 h 4978400"/>
              <a:gd name="connsiteX6401" fmla="*/ 3122847 w 5556537"/>
              <a:gd name="connsiteY6401" fmla="*/ 1140424 h 4978400"/>
              <a:gd name="connsiteX6402" fmla="*/ 3125232 w 5556537"/>
              <a:gd name="connsiteY6402" fmla="*/ 1138834 h 4978400"/>
              <a:gd name="connsiteX6403" fmla="*/ 3126822 w 5556537"/>
              <a:gd name="connsiteY6403" fmla="*/ 1136462 h 4978400"/>
              <a:gd name="connsiteX6404" fmla="*/ 3127617 w 5556537"/>
              <a:gd name="connsiteY6404" fmla="*/ 1134078 h 4978400"/>
              <a:gd name="connsiteX6405" fmla="*/ 3130001 w 5556537"/>
              <a:gd name="connsiteY6405" fmla="*/ 1137244 h 4978400"/>
              <a:gd name="connsiteX6406" fmla="*/ 3132386 w 5556537"/>
              <a:gd name="connsiteY6406" fmla="*/ 1140424 h 4978400"/>
              <a:gd name="connsiteX6407" fmla="*/ 3135552 w 5556537"/>
              <a:gd name="connsiteY6407" fmla="*/ 1142013 h 4978400"/>
              <a:gd name="connsiteX6408" fmla="*/ 3139526 w 5556537"/>
              <a:gd name="connsiteY6408" fmla="*/ 1142808 h 4978400"/>
              <a:gd name="connsiteX6409" fmla="*/ 3143500 w 5556537"/>
              <a:gd name="connsiteY6409" fmla="*/ 1142808 h 4978400"/>
              <a:gd name="connsiteX6410" fmla="*/ 3148269 w 5556537"/>
              <a:gd name="connsiteY6410" fmla="*/ 1142013 h 4978400"/>
              <a:gd name="connsiteX6411" fmla="*/ 3151449 w 5556537"/>
              <a:gd name="connsiteY6411" fmla="*/ 1139629 h 4978400"/>
              <a:gd name="connsiteX6412" fmla="*/ 3153025 w 5556537"/>
              <a:gd name="connsiteY6412" fmla="*/ 1138039 h 4978400"/>
              <a:gd name="connsiteX6413" fmla="*/ 3153820 w 5556537"/>
              <a:gd name="connsiteY6413" fmla="*/ 1136462 h 4978400"/>
              <a:gd name="connsiteX6414" fmla="*/ 3156205 w 5556537"/>
              <a:gd name="connsiteY6414" fmla="*/ 1137244 h 4978400"/>
              <a:gd name="connsiteX6415" fmla="*/ 3159384 w 5556537"/>
              <a:gd name="connsiteY6415" fmla="*/ 1138039 h 4978400"/>
              <a:gd name="connsiteX6416" fmla="*/ 3164948 w 5556537"/>
              <a:gd name="connsiteY6416" fmla="*/ 1138039 h 4978400"/>
              <a:gd name="connsiteX6417" fmla="*/ 3171293 w 5556537"/>
              <a:gd name="connsiteY6417" fmla="*/ 1137244 h 4978400"/>
              <a:gd name="connsiteX6418" fmla="*/ 3176857 w 5556537"/>
              <a:gd name="connsiteY6418" fmla="*/ 1136462 h 4978400"/>
              <a:gd name="connsiteX6419" fmla="*/ 3187972 w 5556537"/>
              <a:gd name="connsiteY6419" fmla="*/ 1134078 h 4978400"/>
              <a:gd name="connsiteX6420" fmla="*/ 3189562 w 5556537"/>
              <a:gd name="connsiteY6420" fmla="*/ 1133283 h 4978400"/>
              <a:gd name="connsiteX6421" fmla="*/ 3191946 w 5556537"/>
              <a:gd name="connsiteY6421" fmla="*/ 1132488 h 4978400"/>
              <a:gd name="connsiteX6422" fmla="*/ 3193536 w 5556537"/>
              <a:gd name="connsiteY6422" fmla="*/ 1130899 h 4978400"/>
              <a:gd name="connsiteX6423" fmla="*/ 3195126 w 5556537"/>
              <a:gd name="connsiteY6423" fmla="*/ 1128514 h 4978400"/>
              <a:gd name="connsiteX6424" fmla="*/ 3195126 w 5556537"/>
              <a:gd name="connsiteY6424" fmla="*/ 1126130 h 4978400"/>
              <a:gd name="connsiteX6425" fmla="*/ 3194331 w 5556537"/>
              <a:gd name="connsiteY6425" fmla="*/ 1124540 h 4978400"/>
              <a:gd name="connsiteX6426" fmla="*/ 3191151 w 5556537"/>
              <a:gd name="connsiteY6426" fmla="*/ 1122155 h 4978400"/>
              <a:gd name="connsiteX6427" fmla="*/ 3184806 w 5556537"/>
              <a:gd name="connsiteY6427" fmla="*/ 1116605 h 4978400"/>
              <a:gd name="connsiteX6428" fmla="*/ 3180831 w 5556537"/>
              <a:gd name="connsiteY6428" fmla="*/ 1112630 h 4978400"/>
              <a:gd name="connsiteX6429" fmla="*/ 3177652 w 5556537"/>
              <a:gd name="connsiteY6429" fmla="*/ 1107067 h 4978400"/>
              <a:gd name="connsiteX6430" fmla="*/ 3171293 w 5556537"/>
              <a:gd name="connsiteY6430" fmla="*/ 1096747 h 4978400"/>
              <a:gd name="connsiteX6431" fmla="*/ 3167332 w 5556537"/>
              <a:gd name="connsiteY6431" fmla="*/ 1088003 h 4978400"/>
              <a:gd name="connsiteX6432" fmla="*/ 3165743 w 5556537"/>
              <a:gd name="connsiteY6432" fmla="*/ 1083247 h 4978400"/>
              <a:gd name="connsiteX6433" fmla="*/ 3165743 w 5556537"/>
              <a:gd name="connsiteY6433" fmla="*/ 1078478 h 4978400"/>
              <a:gd name="connsiteX6434" fmla="*/ 3167332 w 5556537"/>
              <a:gd name="connsiteY6434" fmla="*/ 1070530 h 4978400"/>
              <a:gd name="connsiteX6435" fmla="*/ 3169704 w 5556537"/>
              <a:gd name="connsiteY6435" fmla="*/ 1062595 h 4978400"/>
              <a:gd name="connsiteX6436" fmla="*/ 3179242 w 5556537"/>
              <a:gd name="connsiteY6436" fmla="*/ 1030032 h 4978400"/>
              <a:gd name="connsiteX6437" fmla="*/ 3193536 w 5556537"/>
              <a:gd name="connsiteY6437" fmla="*/ 982381 h 4978400"/>
              <a:gd name="connsiteX6438" fmla="*/ 3200689 w 5556537"/>
              <a:gd name="connsiteY6438" fmla="*/ 956960 h 4978400"/>
              <a:gd name="connsiteX6439" fmla="*/ 3203856 w 5556537"/>
              <a:gd name="connsiteY6439" fmla="*/ 944255 h 4978400"/>
              <a:gd name="connsiteX6440" fmla="*/ 3206240 w 5556537"/>
              <a:gd name="connsiteY6440" fmla="*/ 930756 h 4978400"/>
              <a:gd name="connsiteX6441" fmla="*/ 3207035 w 5556537"/>
              <a:gd name="connsiteY6441" fmla="*/ 918039 h 4978400"/>
              <a:gd name="connsiteX6442" fmla="*/ 3206240 w 5556537"/>
              <a:gd name="connsiteY6442" fmla="*/ 904539 h 4978400"/>
              <a:gd name="connsiteX6443" fmla="*/ 3204651 w 5556537"/>
              <a:gd name="connsiteY6443" fmla="*/ 891835 h 4978400"/>
              <a:gd name="connsiteX6444" fmla="*/ 3201484 w 5556537"/>
              <a:gd name="connsiteY6444" fmla="*/ 879131 h 4978400"/>
              <a:gd name="connsiteX6445" fmla="*/ 3197510 w 5556537"/>
              <a:gd name="connsiteY6445" fmla="*/ 858478 h 4978400"/>
              <a:gd name="connsiteX6446" fmla="*/ 3195920 w 5556537"/>
              <a:gd name="connsiteY6446" fmla="*/ 848953 h 4978400"/>
              <a:gd name="connsiteX6447" fmla="*/ 3195920 w 5556537"/>
              <a:gd name="connsiteY6447" fmla="*/ 838620 h 4978400"/>
              <a:gd name="connsiteX6448" fmla="*/ 3196715 w 5556537"/>
              <a:gd name="connsiteY6448" fmla="*/ 827505 h 4978400"/>
              <a:gd name="connsiteX6449" fmla="*/ 3198305 w 5556537"/>
              <a:gd name="connsiteY6449" fmla="*/ 816378 h 4978400"/>
              <a:gd name="connsiteX6450" fmla="*/ 3203856 w 5556537"/>
              <a:gd name="connsiteY6450" fmla="*/ 794148 h 4978400"/>
              <a:gd name="connsiteX6451" fmla="*/ 3210214 w 5556537"/>
              <a:gd name="connsiteY6451" fmla="*/ 768726 h 4978400"/>
              <a:gd name="connsiteX6452" fmla="*/ 3215778 w 5556537"/>
              <a:gd name="connsiteY6452" fmla="*/ 743318 h 4978400"/>
              <a:gd name="connsiteX6453" fmla="*/ 3218958 w 5556537"/>
              <a:gd name="connsiteY6453" fmla="*/ 717101 h 4978400"/>
              <a:gd name="connsiteX6454" fmla="*/ 3222124 w 5556537"/>
              <a:gd name="connsiteY6454" fmla="*/ 690898 h 4978400"/>
              <a:gd name="connsiteX6455" fmla="*/ 3223714 w 5556537"/>
              <a:gd name="connsiteY6455" fmla="*/ 663886 h 4978400"/>
              <a:gd name="connsiteX6456" fmla="*/ 3224508 w 5556537"/>
              <a:gd name="connsiteY6456" fmla="*/ 636888 h 4978400"/>
              <a:gd name="connsiteX6457" fmla="*/ 3224508 w 5556537"/>
              <a:gd name="connsiteY6457" fmla="*/ 610684 h 4978400"/>
              <a:gd name="connsiteX6458" fmla="*/ 3223714 w 5556537"/>
              <a:gd name="connsiteY6458" fmla="*/ 597172 h 4978400"/>
              <a:gd name="connsiteX6459" fmla="*/ 3222919 w 5556537"/>
              <a:gd name="connsiteY6459" fmla="*/ 584468 h 4978400"/>
              <a:gd name="connsiteX6460" fmla="*/ 3218163 w 5556537"/>
              <a:gd name="connsiteY6460" fmla="*/ 559059 h 4978400"/>
              <a:gd name="connsiteX6461" fmla="*/ 3215778 w 5556537"/>
              <a:gd name="connsiteY6461" fmla="*/ 545547 h 4978400"/>
              <a:gd name="connsiteX6462" fmla="*/ 3214189 w 5556537"/>
              <a:gd name="connsiteY6462" fmla="*/ 539201 h 4978400"/>
              <a:gd name="connsiteX6463" fmla="*/ 3213394 w 5556537"/>
              <a:gd name="connsiteY6463" fmla="*/ 536022 h 4978400"/>
              <a:gd name="connsiteX6464" fmla="*/ 3214189 w 5556537"/>
              <a:gd name="connsiteY6464" fmla="*/ 532842 h 4978400"/>
              <a:gd name="connsiteX6465" fmla="*/ 3214983 w 5556537"/>
              <a:gd name="connsiteY6465" fmla="*/ 527291 h 4978400"/>
              <a:gd name="connsiteX6466" fmla="*/ 3214983 w 5556537"/>
              <a:gd name="connsiteY6466" fmla="*/ 522522 h 4978400"/>
              <a:gd name="connsiteX6467" fmla="*/ 3214189 w 5556537"/>
              <a:gd name="connsiteY6467" fmla="*/ 512189 h 4978400"/>
              <a:gd name="connsiteX6468" fmla="*/ 3214189 w 5556537"/>
              <a:gd name="connsiteY6468" fmla="*/ 472487 h 4978400"/>
              <a:gd name="connsiteX6469" fmla="*/ 3214983 w 5556537"/>
              <a:gd name="connsiteY6469" fmla="*/ 466128 h 4978400"/>
              <a:gd name="connsiteX6470" fmla="*/ 3216573 w 5556537"/>
              <a:gd name="connsiteY6470" fmla="*/ 460577 h 4978400"/>
              <a:gd name="connsiteX6471" fmla="*/ 3223714 w 5556537"/>
              <a:gd name="connsiteY6471" fmla="*/ 436745 h 4978400"/>
              <a:gd name="connsiteX6472" fmla="*/ 3225303 w 5556537"/>
              <a:gd name="connsiteY6472" fmla="*/ 431976 h 4978400"/>
              <a:gd name="connsiteX6473" fmla="*/ 3230072 w 5556537"/>
              <a:gd name="connsiteY6473" fmla="*/ 446270 h 4978400"/>
              <a:gd name="connsiteX6474" fmla="*/ 3234841 w 5556537"/>
              <a:gd name="connsiteY6474" fmla="*/ 460577 h 4978400"/>
              <a:gd name="connsiteX6475" fmla="*/ 3237226 w 5556537"/>
              <a:gd name="connsiteY6475" fmla="*/ 469307 h 4978400"/>
              <a:gd name="connsiteX6476" fmla="*/ 3239597 w 5556537"/>
              <a:gd name="connsiteY6476" fmla="*/ 478037 h 4978400"/>
              <a:gd name="connsiteX6477" fmla="*/ 3243572 w 5556537"/>
              <a:gd name="connsiteY6477" fmla="*/ 496306 h 4978400"/>
              <a:gd name="connsiteX6478" fmla="*/ 3245956 w 5556537"/>
              <a:gd name="connsiteY6478" fmla="*/ 505049 h 4978400"/>
              <a:gd name="connsiteX6479" fmla="*/ 3249135 w 5556537"/>
              <a:gd name="connsiteY6479" fmla="*/ 514574 h 4978400"/>
              <a:gd name="connsiteX6480" fmla="*/ 3256276 w 5556537"/>
              <a:gd name="connsiteY6480" fmla="*/ 532047 h 4978400"/>
              <a:gd name="connsiteX6481" fmla="*/ 3264224 w 5556537"/>
              <a:gd name="connsiteY6481" fmla="*/ 549521 h 4978400"/>
              <a:gd name="connsiteX6482" fmla="*/ 3272954 w 5556537"/>
              <a:gd name="connsiteY6482" fmla="*/ 566994 h 4978400"/>
              <a:gd name="connsiteX6483" fmla="*/ 3280903 w 5556537"/>
              <a:gd name="connsiteY6483" fmla="*/ 582878 h 4978400"/>
              <a:gd name="connsiteX6484" fmla="*/ 3288838 w 5556537"/>
              <a:gd name="connsiteY6484" fmla="*/ 599556 h 4978400"/>
              <a:gd name="connsiteX6485" fmla="*/ 3292017 w 5556537"/>
              <a:gd name="connsiteY6485" fmla="*/ 605915 h 4978400"/>
              <a:gd name="connsiteX6486" fmla="*/ 3294402 w 5556537"/>
              <a:gd name="connsiteY6486" fmla="*/ 612274 h 4978400"/>
              <a:gd name="connsiteX6487" fmla="*/ 3294402 w 5556537"/>
              <a:gd name="connsiteY6487" fmla="*/ 614645 h 4978400"/>
              <a:gd name="connsiteX6488" fmla="*/ 3293607 w 5556537"/>
              <a:gd name="connsiteY6488" fmla="*/ 617825 h 4978400"/>
              <a:gd name="connsiteX6489" fmla="*/ 3293607 w 5556537"/>
              <a:gd name="connsiteY6489" fmla="*/ 621004 h 4978400"/>
              <a:gd name="connsiteX6490" fmla="*/ 3293607 w 5556537"/>
              <a:gd name="connsiteY6490" fmla="*/ 624978 h 4978400"/>
              <a:gd name="connsiteX6491" fmla="*/ 3295197 w 5556537"/>
              <a:gd name="connsiteY6491" fmla="*/ 630529 h 4978400"/>
              <a:gd name="connsiteX6492" fmla="*/ 3296787 w 5556537"/>
              <a:gd name="connsiteY6492" fmla="*/ 636888 h 4978400"/>
              <a:gd name="connsiteX6493" fmla="*/ 3300761 w 5556537"/>
              <a:gd name="connsiteY6493" fmla="*/ 648002 h 4978400"/>
              <a:gd name="connsiteX6494" fmla="*/ 3301556 w 5556537"/>
              <a:gd name="connsiteY6494" fmla="*/ 652771 h 4978400"/>
              <a:gd name="connsiteX6495" fmla="*/ 3302350 w 5556537"/>
              <a:gd name="connsiteY6495" fmla="*/ 657540 h 4978400"/>
              <a:gd name="connsiteX6496" fmla="*/ 3303145 w 5556537"/>
              <a:gd name="connsiteY6496" fmla="*/ 671834 h 4978400"/>
              <a:gd name="connsiteX6497" fmla="*/ 3303940 w 5556537"/>
              <a:gd name="connsiteY6497" fmla="*/ 677398 h 4978400"/>
              <a:gd name="connsiteX6498" fmla="*/ 3305530 w 5556537"/>
              <a:gd name="connsiteY6498" fmla="*/ 682949 h 4978400"/>
              <a:gd name="connsiteX6499" fmla="*/ 3307106 w 5556537"/>
              <a:gd name="connsiteY6499" fmla="*/ 686129 h 4978400"/>
              <a:gd name="connsiteX6500" fmla="*/ 3309491 w 5556537"/>
              <a:gd name="connsiteY6500" fmla="*/ 687718 h 4978400"/>
              <a:gd name="connsiteX6501" fmla="*/ 3311875 w 5556537"/>
              <a:gd name="connsiteY6501" fmla="*/ 687718 h 4978400"/>
              <a:gd name="connsiteX6502" fmla="*/ 3313465 w 5556537"/>
              <a:gd name="connsiteY6502" fmla="*/ 686129 h 4978400"/>
              <a:gd name="connsiteX6503" fmla="*/ 3314260 w 5556537"/>
              <a:gd name="connsiteY6503" fmla="*/ 684539 h 4978400"/>
              <a:gd name="connsiteX6504" fmla="*/ 3315055 w 5556537"/>
              <a:gd name="connsiteY6504" fmla="*/ 681359 h 4978400"/>
              <a:gd name="connsiteX6505" fmla="*/ 3315850 w 5556537"/>
              <a:gd name="connsiteY6505" fmla="*/ 678193 h 4978400"/>
              <a:gd name="connsiteX6506" fmla="*/ 3315055 w 5556537"/>
              <a:gd name="connsiteY6506" fmla="*/ 671040 h 4978400"/>
              <a:gd name="connsiteX6507" fmla="*/ 3314260 w 5556537"/>
              <a:gd name="connsiteY6507" fmla="*/ 664681 h 4978400"/>
              <a:gd name="connsiteX6508" fmla="*/ 3314260 w 5556537"/>
              <a:gd name="connsiteY6508" fmla="*/ 661515 h 4978400"/>
              <a:gd name="connsiteX6509" fmla="*/ 3314260 w 5556537"/>
              <a:gd name="connsiteY6509" fmla="*/ 660720 h 4978400"/>
              <a:gd name="connsiteX6510" fmla="*/ 3315055 w 5556537"/>
              <a:gd name="connsiteY6510" fmla="*/ 659130 h 4978400"/>
              <a:gd name="connsiteX6511" fmla="*/ 3315850 w 5556537"/>
              <a:gd name="connsiteY6511" fmla="*/ 660720 h 4978400"/>
              <a:gd name="connsiteX6512" fmla="*/ 3316644 w 5556537"/>
              <a:gd name="connsiteY6512" fmla="*/ 662309 h 4978400"/>
              <a:gd name="connsiteX6513" fmla="*/ 3316644 w 5556537"/>
              <a:gd name="connsiteY6513" fmla="*/ 666271 h 4978400"/>
              <a:gd name="connsiteX6514" fmla="*/ 3318234 w 5556537"/>
              <a:gd name="connsiteY6514" fmla="*/ 677398 h 4978400"/>
              <a:gd name="connsiteX6515" fmla="*/ 3318234 w 5556537"/>
              <a:gd name="connsiteY6515" fmla="*/ 685334 h 4978400"/>
              <a:gd name="connsiteX6516" fmla="*/ 3319029 w 5556537"/>
              <a:gd name="connsiteY6516" fmla="*/ 688513 h 4978400"/>
              <a:gd name="connsiteX6517" fmla="*/ 3320619 w 5556537"/>
              <a:gd name="connsiteY6517" fmla="*/ 692487 h 4978400"/>
              <a:gd name="connsiteX6518" fmla="*/ 3322208 w 5556537"/>
              <a:gd name="connsiteY6518" fmla="*/ 694077 h 4978400"/>
              <a:gd name="connsiteX6519" fmla="*/ 3323785 w 5556537"/>
              <a:gd name="connsiteY6519" fmla="*/ 694872 h 4978400"/>
              <a:gd name="connsiteX6520" fmla="*/ 3326169 w 5556537"/>
              <a:gd name="connsiteY6520" fmla="*/ 694872 h 4978400"/>
              <a:gd name="connsiteX6521" fmla="*/ 3327759 w 5556537"/>
              <a:gd name="connsiteY6521" fmla="*/ 694077 h 4978400"/>
              <a:gd name="connsiteX6522" fmla="*/ 3329349 w 5556537"/>
              <a:gd name="connsiteY6522" fmla="*/ 691692 h 4978400"/>
              <a:gd name="connsiteX6523" fmla="*/ 3330144 w 5556537"/>
              <a:gd name="connsiteY6523" fmla="*/ 689308 h 4978400"/>
              <a:gd name="connsiteX6524" fmla="*/ 3330144 w 5556537"/>
              <a:gd name="connsiteY6524" fmla="*/ 682949 h 4978400"/>
              <a:gd name="connsiteX6525" fmla="*/ 3329349 w 5556537"/>
              <a:gd name="connsiteY6525" fmla="*/ 672629 h 4978400"/>
              <a:gd name="connsiteX6526" fmla="*/ 3329349 w 5556537"/>
              <a:gd name="connsiteY6526" fmla="*/ 667065 h 4978400"/>
              <a:gd name="connsiteX6527" fmla="*/ 3329349 w 5556537"/>
              <a:gd name="connsiteY6527" fmla="*/ 661515 h 4978400"/>
              <a:gd name="connsiteX6528" fmla="*/ 3334118 w 5556537"/>
              <a:gd name="connsiteY6528" fmla="*/ 674219 h 4978400"/>
              <a:gd name="connsiteX6529" fmla="*/ 3338092 w 5556537"/>
              <a:gd name="connsiteY6529" fmla="*/ 686129 h 4978400"/>
              <a:gd name="connsiteX6530" fmla="*/ 3341258 w 5556537"/>
              <a:gd name="connsiteY6530" fmla="*/ 691692 h 4978400"/>
              <a:gd name="connsiteX6531" fmla="*/ 3342848 w 5556537"/>
              <a:gd name="connsiteY6531" fmla="*/ 694077 h 4978400"/>
              <a:gd name="connsiteX6532" fmla="*/ 3345233 w 5556537"/>
              <a:gd name="connsiteY6532" fmla="*/ 695667 h 4978400"/>
              <a:gd name="connsiteX6533" fmla="*/ 3347617 w 5556537"/>
              <a:gd name="connsiteY6533" fmla="*/ 696461 h 4978400"/>
              <a:gd name="connsiteX6534" fmla="*/ 3350002 w 5556537"/>
              <a:gd name="connsiteY6534" fmla="*/ 695667 h 4978400"/>
              <a:gd name="connsiteX6535" fmla="*/ 3351591 w 5556537"/>
              <a:gd name="connsiteY6535" fmla="*/ 694077 h 4978400"/>
              <a:gd name="connsiteX6536" fmla="*/ 3352386 w 5556537"/>
              <a:gd name="connsiteY6536" fmla="*/ 691692 h 4978400"/>
              <a:gd name="connsiteX6537" fmla="*/ 3352386 w 5556537"/>
              <a:gd name="connsiteY6537" fmla="*/ 686923 h 4978400"/>
              <a:gd name="connsiteX6538" fmla="*/ 3351591 w 5556537"/>
              <a:gd name="connsiteY6538" fmla="*/ 682154 h 4978400"/>
              <a:gd name="connsiteX6539" fmla="*/ 3347617 w 5556537"/>
              <a:gd name="connsiteY6539" fmla="*/ 673424 h 4978400"/>
              <a:gd name="connsiteX6540" fmla="*/ 3344438 w 5556537"/>
              <a:gd name="connsiteY6540" fmla="*/ 663886 h 4978400"/>
              <a:gd name="connsiteX6541" fmla="*/ 3342848 w 5556537"/>
              <a:gd name="connsiteY6541" fmla="*/ 659130 h 4978400"/>
              <a:gd name="connsiteX6542" fmla="*/ 3342053 w 5556537"/>
              <a:gd name="connsiteY6542" fmla="*/ 655156 h 4978400"/>
              <a:gd name="connsiteX6543" fmla="*/ 3345233 w 5556537"/>
              <a:gd name="connsiteY6543" fmla="*/ 658335 h 4978400"/>
              <a:gd name="connsiteX6544" fmla="*/ 3348412 w 5556537"/>
              <a:gd name="connsiteY6544" fmla="*/ 662309 h 4978400"/>
              <a:gd name="connsiteX6545" fmla="*/ 3353976 w 5556537"/>
              <a:gd name="connsiteY6545" fmla="*/ 670245 h 4978400"/>
              <a:gd name="connsiteX6546" fmla="*/ 3356360 w 5556537"/>
              <a:gd name="connsiteY6546" fmla="*/ 674219 h 4978400"/>
              <a:gd name="connsiteX6547" fmla="*/ 3359527 w 5556537"/>
              <a:gd name="connsiteY6547" fmla="*/ 678193 h 4978400"/>
              <a:gd name="connsiteX6548" fmla="*/ 3361911 w 5556537"/>
              <a:gd name="connsiteY6548" fmla="*/ 680565 h 4978400"/>
              <a:gd name="connsiteX6549" fmla="*/ 3364296 w 5556537"/>
              <a:gd name="connsiteY6549" fmla="*/ 681359 h 4978400"/>
              <a:gd name="connsiteX6550" fmla="*/ 3366680 w 5556537"/>
              <a:gd name="connsiteY6550" fmla="*/ 681359 h 4978400"/>
              <a:gd name="connsiteX6551" fmla="*/ 3368270 w 5556537"/>
              <a:gd name="connsiteY6551" fmla="*/ 680565 h 4978400"/>
              <a:gd name="connsiteX6552" fmla="*/ 3369859 w 5556537"/>
              <a:gd name="connsiteY6552" fmla="*/ 678988 h 4978400"/>
              <a:gd name="connsiteX6553" fmla="*/ 3370654 w 5556537"/>
              <a:gd name="connsiteY6553" fmla="*/ 677398 h 4978400"/>
              <a:gd name="connsiteX6554" fmla="*/ 3370654 w 5556537"/>
              <a:gd name="connsiteY6554" fmla="*/ 675014 h 4978400"/>
              <a:gd name="connsiteX6555" fmla="*/ 3369859 w 5556537"/>
              <a:gd name="connsiteY6555" fmla="*/ 672629 h 4978400"/>
              <a:gd name="connsiteX6556" fmla="*/ 3368270 w 5556537"/>
              <a:gd name="connsiteY6556" fmla="*/ 668655 h 4978400"/>
              <a:gd name="connsiteX6557" fmla="*/ 3365885 w 5556537"/>
              <a:gd name="connsiteY6557" fmla="*/ 665476 h 4978400"/>
              <a:gd name="connsiteX6558" fmla="*/ 3357937 w 5556537"/>
              <a:gd name="connsiteY6558" fmla="*/ 650387 h 4978400"/>
              <a:gd name="connsiteX6559" fmla="*/ 3353976 w 5556537"/>
              <a:gd name="connsiteY6559" fmla="*/ 642452 h 4978400"/>
              <a:gd name="connsiteX6560" fmla="*/ 3351591 w 5556537"/>
              <a:gd name="connsiteY6560" fmla="*/ 638477 h 4978400"/>
              <a:gd name="connsiteX6561" fmla="*/ 3350796 w 5556537"/>
              <a:gd name="connsiteY6561" fmla="*/ 634503 h 4978400"/>
              <a:gd name="connsiteX6562" fmla="*/ 3353181 w 5556537"/>
              <a:gd name="connsiteY6562" fmla="*/ 636093 h 4978400"/>
              <a:gd name="connsiteX6563" fmla="*/ 3355565 w 5556537"/>
              <a:gd name="connsiteY6563" fmla="*/ 638477 h 4978400"/>
              <a:gd name="connsiteX6564" fmla="*/ 3357937 w 5556537"/>
              <a:gd name="connsiteY6564" fmla="*/ 640862 h 4978400"/>
              <a:gd name="connsiteX6565" fmla="*/ 3360321 w 5556537"/>
              <a:gd name="connsiteY6565" fmla="*/ 643246 h 4978400"/>
              <a:gd name="connsiteX6566" fmla="*/ 3365885 w 5556537"/>
              <a:gd name="connsiteY6566" fmla="*/ 646426 h 4978400"/>
              <a:gd name="connsiteX6567" fmla="*/ 3371449 w 5556537"/>
              <a:gd name="connsiteY6567" fmla="*/ 647208 h 4978400"/>
              <a:gd name="connsiteX6568" fmla="*/ 3376205 w 5556537"/>
              <a:gd name="connsiteY6568" fmla="*/ 648002 h 4978400"/>
              <a:gd name="connsiteX6569" fmla="*/ 3377795 w 5556537"/>
              <a:gd name="connsiteY6569" fmla="*/ 647208 h 4978400"/>
              <a:gd name="connsiteX6570" fmla="*/ 3380179 w 5556537"/>
              <a:gd name="connsiteY6570" fmla="*/ 646426 h 4978400"/>
              <a:gd name="connsiteX6571" fmla="*/ 3380974 w 5556537"/>
              <a:gd name="connsiteY6571" fmla="*/ 644836 h 4978400"/>
              <a:gd name="connsiteX6572" fmla="*/ 3381769 w 5556537"/>
              <a:gd name="connsiteY6572" fmla="*/ 644041 h 4978400"/>
              <a:gd name="connsiteX6573" fmla="*/ 3381769 w 5556537"/>
              <a:gd name="connsiteY6573" fmla="*/ 641657 h 4978400"/>
              <a:gd name="connsiteX6574" fmla="*/ 3380179 w 5556537"/>
              <a:gd name="connsiteY6574" fmla="*/ 639272 h 4978400"/>
              <a:gd name="connsiteX6575" fmla="*/ 3377795 w 5556537"/>
              <a:gd name="connsiteY6575" fmla="*/ 636888 h 4978400"/>
              <a:gd name="connsiteX6576" fmla="*/ 3373834 w 5556537"/>
              <a:gd name="connsiteY6576" fmla="*/ 634503 h 4978400"/>
              <a:gd name="connsiteX6577" fmla="*/ 3370654 w 5556537"/>
              <a:gd name="connsiteY6577" fmla="*/ 631324 h 4978400"/>
              <a:gd name="connsiteX6578" fmla="*/ 3363501 w 5556537"/>
              <a:gd name="connsiteY6578" fmla="*/ 624183 h 4978400"/>
              <a:gd name="connsiteX6579" fmla="*/ 3357937 w 5556537"/>
              <a:gd name="connsiteY6579" fmla="*/ 616235 h 4978400"/>
              <a:gd name="connsiteX6580" fmla="*/ 3351591 w 5556537"/>
              <a:gd name="connsiteY6580" fmla="*/ 609094 h 4978400"/>
              <a:gd name="connsiteX6581" fmla="*/ 3348412 w 5556537"/>
              <a:gd name="connsiteY6581" fmla="*/ 605915 h 4978400"/>
              <a:gd name="connsiteX6582" fmla="*/ 3345233 w 5556537"/>
              <a:gd name="connsiteY6582" fmla="*/ 602736 h 4978400"/>
              <a:gd name="connsiteX6583" fmla="*/ 3341258 w 5556537"/>
              <a:gd name="connsiteY6583" fmla="*/ 600351 h 4978400"/>
              <a:gd name="connsiteX6584" fmla="*/ 3337297 w 5556537"/>
              <a:gd name="connsiteY6584" fmla="*/ 598762 h 4978400"/>
              <a:gd name="connsiteX6585" fmla="*/ 3330938 w 5556537"/>
              <a:gd name="connsiteY6585" fmla="*/ 598762 h 4978400"/>
              <a:gd name="connsiteX6586" fmla="*/ 3329349 w 5556537"/>
              <a:gd name="connsiteY6586" fmla="*/ 597967 h 4978400"/>
              <a:gd name="connsiteX6587" fmla="*/ 3328554 w 5556537"/>
              <a:gd name="connsiteY6587" fmla="*/ 595595 h 4978400"/>
              <a:gd name="connsiteX6588" fmla="*/ 3327759 w 5556537"/>
              <a:gd name="connsiteY6588" fmla="*/ 594006 h 4978400"/>
              <a:gd name="connsiteX6589" fmla="*/ 3325375 w 5556537"/>
              <a:gd name="connsiteY6589" fmla="*/ 588442 h 4978400"/>
              <a:gd name="connsiteX6590" fmla="*/ 3322208 w 5556537"/>
              <a:gd name="connsiteY6590" fmla="*/ 578917 h 4978400"/>
              <a:gd name="connsiteX6591" fmla="*/ 3319824 w 5556537"/>
              <a:gd name="connsiteY6591" fmla="*/ 568584 h 4978400"/>
              <a:gd name="connsiteX6592" fmla="*/ 3317439 w 5556537"/>
              <a:gd name="connsiteY6592" fmla="*/ 559059 h 4978400"/>
              <a:gd name="connsiteX6593" fmla="*/ 3315850 w 5556537"/>
              <a:gd name="connsiteY6593" fmla="*/ 548726 h 4978400"/>
              <a:gd name="connsiteX6594" fmla="*/ 3315055 w 5556537"/>
              <a:gd name="connsiteY6594" fmla="*/ 536022 h 4978400"/>
              <a:gd name="connsiteX6595" fmla="*/ 3313465 w 5556537"/>
              <a:gd name="connsiteY6595" fmla="*/ 524112 h 4978400"/>
              <a:gd name="connsiteX6596" fmla="*/ 3311081 w 5556537"/>
              <a:gd name="connsiteY6596" fmla="*/ 513779 h 4978400"/>
              <a:gd name="connsiteX6597" fmla="*/ 3307901 w 5556537"/>
              <a:gd name="connsiteY6597" fmla="*/ 503459 h 4978400"/>
              <a:gd name="connsiteX6598" fmla="*/ 3304735 w 5556537"/>
              <a:gd name="connsiteY6598" fmla="*/ 493139 h 4978400"/>
              <a:gd name="connsiteX6599" fmla="*/ 3300761 w 5556537"/>
              <a:gd name="connsiteY6599" fmla="*/ 482807 h 4978400"/>
              <a:gd name="connsiteX6600" fmla="*/ 3297581 w 5556537"/>
              <a:gd name="connsiteY6600" fmla="*/ 474871 h 4978400"/>
              <a:gd name="connsiteX6601" fmla="*/ 3295992 w 5556537"/>
              <a:gd name="connsiteY6601" fmla="*/ 470897 h 4978400"/>
              <a:gd name="connsiteX6602" fmla="*/ 3293607 w 5556537"/>
              <a:gd name="connsiteY6602" fmla="*/ 466923 h 4978400"/>
              <a:gd name="connsiteX6603" fmla="*/ 3290428 w 5556537"/>
              <a:gd name="connsiteY6603" fmla="*/ 461359 h 4978400"/>
              <a:gd name="connsiteX6604" fmla="*/ 3288838 w 5556537"/>
              <a:gd name="connsiteY6604" fmla="*/ 458987 h 4978400"/>
              <a:gd name="connsiteX6605" fmla="*/ 3288056 w 5556537"/>
              <a:gd name="connsiteY6605" fmla="*/ 455808 h 4978400"/>
              <a:gd name="connsiteX6606" fmla="*/ 3287262 w 5556537"/>
              <a:gd name="connsiteY6606" fmla="*/ 451039 h 4978400"/>
              <a:gd name="connsiteX6607" fmla="*/ 3286467 w 5556537"/>
              <a:gd name="connsiteY6607" fmla="*/ 445475 h 4978400"/>
              <a:gd name="connsiteX6608" fmla="*/ 3286467 w 5556537"/>
              <a:gd name="connsiteY6608" fmla="*/ 435155 h 4978400"/>
              <a:gd name="connsiteX6609" fmla="*/ 3284082 w 5556537"/>
              <a:gd name="connsiteY6609" fmla="*/ 414503 h 4978400"/>
              <a:gd name="connsiteX6610" fmla="*/ 3280903 w 5556537"/>
              <a:gd name="connsiteY6610" fmla="*/ 393850 h 4978400"/>
              <a:gd name="connsiteX6611" fmla="*/ 3276929 w 5556537"/>
              <a:gd name="connsiteY6611" fmla="*/ 374005 h 4978400"/>
              <a:gd name="connsiteX6612" fmla="*/ 3276929 w 5556537"/>
              <a:gd name="connsiteY6612" fmla="*/ 369236 h 4978400"/>
              <a:gd name="connsiteX6613" fmla="*/ 3277723 w 5556537"/>
              <a:gd name="connsiteY6613" fmla="*/ 364467 h 4978400"/>
              <a:gd name="connsiteX6614" fmla="*/ 3277723 w 5556537"/>
              <a:gd name="connsiteY6614" fmla="*/ 354147 h 4978400"/>
              <a:gd name="connsiteX6615" fmla="*/ 3277723 w 5556537"/>
              <a:gd name="connsiteY6615" fmla="*/ 343019 h 4978400"/>
              <a:gd name="connsiteX6616" fmla="*/ 3276929 w 5556537"/>
              <a:gd name="connsiteY6616" fmla="*/ 332700 h 4978400"/>
              <a:gd name="connsiteX6617" fmla="*/ 3276134 w 5556537"/>
              <a:gd name="connsiteY6617" fmla="*/ 327931 h 4978400"/>
              <a:gd name="connsiteX6618" fmla="*/ 3274544 w 5556537"/>
              <a:gd name="connsiteY6618" fmla="*/ 323175 h 4978400"/>
              <a:gd name="connsiteX6619" fmla="*/ 3270583 w 5556537"/>
              <a:gd name="connsiteY6619" fmla="*/ 314431 h 4978400"/>
              <a:gd name="connsiteX6620" fmla="*/ 3265814 w 5556537"/>
              <a:gd name="connsiteY6620" fmla="*/ 306496 h 4978400"/>
              <a:gd name="connsiteX6621" fmla="*/ 3261045 w 5556537"/>
              <a:gd name="connsiteY6621" fmla="*/ 298548 h 4978400"/>
              <a:gd name="connsiteX6622" fmla="*/ 3257866 w 5556537"/>
              <a:gd name="connsiteY6622" fmla="*/ 294573 h 4978400"/>
              <a:gd name="connsiteX6623" fmla="*/ 3254686 w 5556537"/>
              <a:gd name="connsiteY6623" fmla="*/ 290612 h 4978400"/>
              <a:gd name="connsiteX6624" fmla="*/ 3250725 w 5556537"/>
              <a:gd name="connsiteY6624" fmla="*/ 288228 h 4978400"/>
              <a:gd name="connsiteX6625" fmla="*/ 3246751 w 5556537"/>
              <a:gd name="connsiteY6625" fmla="*/ 285843 h 4978400"/>
              <a:gd name="connsiteX6626" fmla="*/ 3238008 w 5556537"/>
              <a:gd name="connsiteY6626" fmla="*/ 281869 h 4978400"/>
              <a:gd name="connsiteX6627" fmla="*/ 3228483 w 5556537"/>
              <a:gd name="connsiteY6627" fmla="*/ 279485 h 4978400"/>
              <a:gd name="connsiteX6628" fmla="*/ 3218163 w 5556537"/>
              <a:gd name="connsiteY6628" fmla="*/ 277895 h 4978400"/>
              <a:gd name="connsiteX6629" fmla="*/ 3207830 w 5556537"/>
              <a:gd name="connsiteY6629" fmla="*/ 277100 h 4978400"/>
              <a:gd name="connsiteX6630" fmla="*/ 3195920 w 5556537"/>
              <a:gd name="connsiteY6630" fmla="*/ 277100 h 4978400"/>
              <a:gd name="connsiteX6631" fmla="*/ 3193536 w 5556537"/>
              <a:gd name="connsiteY6631" fmla="*/ 275510 h 4978400"/>
              <a:gd name="connsiteX6632" fmla="*/ 3189562 w 5556537"/>
              <a:gd name="connsiteY6632" fmla="*/ 273139 h 4978400"/>
              <a:gd name="connsiteX6633" fmla="*/ 3172088 w 5556537"/>
              <a:gd name="connsiteY6633" fmla="*/ 262011 h 4978400"/>
              <a:gd name="connsiteX6634" fmla="*/ 3167332 w 5556537"/>
              <a:gd name="connsiteY6634" fmla="*/ 258832 h 4978400"/>
              <a:gd name="connsiteX6635" fmla="*/ 3165743 w 5556537"/>
              <a:gd name="connsiteY6635" fmla="*/ 258050 h 4978400"/>
              <a:gd name="connsiteX6636" fmla="*/ 3164153 w 5556537"/>
              <a:gd name="connsiteY6636" fmla="*/ 257255 h 4978400"/>
              <a:gd name="connsiteX6637" fmla="*/ 3164153 w 5556537"/>
              <a:gd name="connsiteY6637" fmla="*/ 255665 h 4978400"/>
              <a:gd name="connsiteX6638" fmla="*/ 3161768 w 5556537"/>
              <a:gd name="connsiteY6638" fmla="*/ 237397 h 4978400"/>
              <a:gd name="connsiteX6639" fmla="*/ 3160974 w 5556537"/>
              <a:gd name="connsiteY6639" fmla="*/ 229449 h 4978400"/>
              <a:gd name="connsiteX6640" fmla="*/ 3160974 w 5556537"/>
              <a:gd name="connsiteY6640" fmla="*/ 227859 h 4978400"/>
              <a:gd name="connsiteX6641" fmla="*/ 3162563 w 5556537"/>
              <a:gd name="connsiteY6641" fmla="*/ 226270 h 4978400"/>
              <a:gd name="connsiteX6642" fmla="*/ 3166537 w 5556537"/>
              <a:gd name="connsiteY6642" fmla="*/ 223103 h 4978400"/>
              <a:gd name="connsiteX6643" fmla="*/ 3168127 w 5556537"/>
              <a:gd name="connsiteY6643" fmla="*/ 220719 h 4978400"/>
              <a:gd name="connsiteX6644" fmla="*/ 3168922 w 5556537"/>
              <a:gd name="connsiteY6644" fmla="*/ 217539 h 4978400"/>
              <a:gd name="connsiteX6645" fmla="*/ 3171293 w 5556537"/>
              <a:gd name="connsiteY6645" fmla="*/ 211975 h 4978400"/>
              <a:gd name="connsiteX6646" fmla="*/ 3176062 w 5556537"/>
              <a:gd name="connsiteY6646" fmla="*/ 195297 h 4978400"/>
              <a:gd name="connsiteX6647" fmla="*/ 3178447 w 5556537"/>
              <a:gd name="connsiteY6647" fmla="*/ 185772 h 4978400"/>
              <a:gd name="connsiteX6648" fmla="*/ 3180037 w 5556537"/>
              <a:gd name="connsiteY6648" fmla="*/ 176234 h 4978400"/>
              <a:gd name="connsiteX6649" fmla="*/ 3181626 w 5556537"/>
              <a:gd name="connsiteY6649" fmla="*/ 166709 h 4978400"/>
              <a:gd name="connsiteX6650" fmla="*/ 3181626 w 5556537"/>
              <a:gd name="connsiteY6650" fmla="*/ 156389 h 4978400"/>
              <a:gd name="connsiteX6651" fmla="*/ 3180831 w 5556537"/>
              <a:gd name="connsiteY6651" fmla="*/ 146851 h 4978400"/>
              <a:gd name="connsiteX6652" fmla="*/ 3179242 w 5556537"/>
              <a:gd name="connsiteY6652" fmla="*/ 137326 h 4978400"/>
              <a:gd name="connsiteX6653" fmla="*/ 3176857 w 5556537"/>
              <a:gd name="connsiteY6653" fmla="*/ 127788 h 4978400"/>
              <a:gd name="connsiteX6654" fmla="*/ 3172088 w 5556537"/>
              <a:gd name="connsiteY6654" fmla="*/ 119058 h 4978400"/>
              <a:gd name="connsiteX6655" fmla="*/ 3166537 w 5556537"/>
              <a:gd name="connsiteY6655" fmla="*/ 112699 h 4978400"/>
              <a:gd name="connsiteX6656" fmla="*/ 3160179 w 5556537"/>
              <a:gd name="connsiteY6656" fmla="*/ 107135 h 4978400"/>
              <a:gd name="connsiteX6657" fmla="*/ 3153025 w 5556537"/>
              <a:gd name="connsiteY6657" fmla="*/ 102379 h 4978400"/>
              <a:gd name="connsiteX6658" fmla="*/ 3144295 w 5556537"/>
              <a:gd name="connsiteY6658" fmla="*/ 99200 h 4978400"/>
              <a:gd name="connsiteX6659" fmla="*/ 3133975 w 5556537"/>
              <a:gd name="connsiteY6659" fmla="*/ 98405 h 4978400"/>
              <a:gd name="connsiteX6660" fmla="*/ 2091003 w 5556537"/>
              <a:gd name="connsiteY6660" fmla="*/ 97610 h 4978400"/>
              <a:gd name="connsiteX6661" fmla="*/ 2084644 w 5556537"/>
              <a:gd name="connsiteY6661" fmla="*/ 98405 h 4978400"/>
              <a:gd name="connsiteX6662" fmla="*/ 2075914 w 5556537"/>
              <a:gd name="connsiteY6662" fmla="*/ 99995 h 4978400"/>
              <a:gd name="connsiteX6663" fmla="*/ 2067966 w 5556537"/>
              <a:gd name="connsiteY6663" fmla="*/ 102379 h 4978400"/>
              <a:gd name="connsiteX6664" fmla="*/ 2060030 w 5556537"/>
              <a:gd name="connsiteY6664" fmla="*/ 106340 h 4978400"/>
              <a:gd name="connsiteX6665" fmla="*/ 2056851 w 5556537"/>
              <a:gd name="connsiteY6665" fmla="*/ 108725 h 4978400"/>
              <a:gd name="connsiteX6666" fmla="*/ 2053672 w 5556537"/>
              <a:gd name="connsiteY6666" fmla="*/ 111904 h 4978400"/>
              <a:gd name="connsiteX6667" fmla="*/ 2050492 w 5556537"/>
              <a:gd name="connsiteY6667" fmla="*/ 115878 h 4978400"/>
              <a:gd name="connsiteX6668" fmla="*/ 2048108 w 5556537"/>
              <a:gd name="connsiteY6668" fmla="*/ 119058 h 4978400"/>
              <a:gd name="connsiteX6669" fmla="*/ 2043352 w 5556537"/>
              <a:gd name="connsiteY6669" fmla="*/ 127788 h 4978400"/>
              <a:gd name="connsiteX6670" fmla="*/ 2040967 w 5556537"/>
              <a:gd name="connsiteY6670" fmla="*/ 136531 h 4978400"/>
              <a:gd name="connsiteX6671" fmla="*/ 2039378 w 5556537"/>
              <a:gd name="connsiteY6671" fmla="*/ 145261 h 4978400"/>
              <a:gd name="connsiteX6672" fmla="*/ 2038583 w 5556537"/>
              <a:gd name="connsiteY6672" fmla="*/ 154799 h 4978400"/>
              <a:gd name="connsiteX6673" fmla="*/ 2038583 w 5556537"/>
              <a:gd name="connsiteY6673" fmla="*/ 163530 h 4978400"/>
              <a:gd name="connsiteX6674" fmla="*/ 2038583 w 5556537"/>
              <a:gd name="connsiteY6674" fmla="*/ 172273 h 4978400"/>
              <a:gd name="connsiteX6675" fmla="*/ 2040172 w 5556537"/>
              <a:gd name="connsiteY6675" fmla="*/ 181003 h 4978400"/>
              <a:gd name="connsiteX6676" fmla="*/ 2041762 w 5556537"/>
              <a:gd name="connsiteY6676" fmla="*/ 190541 h 4978400"/>
              <a:gd name="connsiteX6677" fmla="*/ 2044147 w 5556537"/>
              <a:gd name="connsiteY6677" fmla="*/ 199271 h 4978400"/>
              <a:gd name="connsiteX6678" fmla="*/ 2049697 w 5556537"/>
              <a:gd name="connsiteY6678" fmla="*/ 215950 h 4978400"/>
              <a:gd name="connsiteX6679" fmla="*/ 2051287 w 5556537"/>
              <a:gd name="connsiteY6679" fmla="*/ 219924 h 4978400"/>
              <a:gd name="connsiteX6680" fmla="*/ 2053672 w 5556537"/>
              <a:gd name="connsiteY6680" fmla="*/ 223103 h 4978400"/>
              <a:gd name="connsiteX6681" fmla="*/ 2056851 w 5556537"/>
              <a:gd name="connsiteY6681" fmla="*/ 226270 h 4978400"/>
              <a:gd name="connsiteX6682" fmla="*/ 2058441 w 5556537"/>
              <a:gd name="connsiteY6682" fmla="*/ 227859 h 4978400"/>
              <a:gd name="connsiteX6683" fmla="*/ 2058441 w 5556537"/>
              <a:gd name="connsiteY6683" fmla="*/ 230244 h 4978400"/>
              <a:gd name="connsiteX6684" fmla="*/ 2058441 w 5556537"/>
              <a:gd name="connsiteY6684" fmla="*/ 232628 h 4978400"/>
              <a:gd name="connsiteX6685" fmla="*/ 2056056 w 5556537"/>
              <a:gd name="connsiteY6685" fmla="*/ 252486 h 4978400"/>
              <a:gd name="connsiteX6686" fmla="*/ 2056056 w 5556537"/>
              <a:gd name="connsiteY6686" fmla="*/ 254871 h 4978400"/>
              <a:gd name="connsiteX6687" fmla="*/ 2055261 w 5556537"/>
              <a:gd name="connsiteY6687" fmla="*/ 257255 h 4978400"/>
              <a:gd name="connsiteX6688" fmla="*/ 2054466 w 5556537"/>
              <a:gd name="connsiteY6688" fmla="*/ 258050 h 4978400"/>
              <a:gd name="connsiteX6689" fmla="*/ 2052082 w 5556537"/>
              <a:gd name="connsiteY6689" fmla="*/ 258832 h 4978400"/>
              <a:gd name="connsiteX6690" fmla="*/ 2047326 w 5556537"/>
              <a:gd name="connsiteY6690" fmla="*/ 262011 h 4978400"/>
              <a:gd name="connsiteX6691" fmla="*/ 2038583 w 5556537"/>
              <a:gd name="connsiteY6691" fmla="*/ 267575 h 4978400"/>
              <a:gd name="connsiteX6692" fmla="*/ 2029853 w 5556537"/>
              <a:gd name="connsiteY6692" fmla="*/ 273139 h 4978400"/>
              <a:gd name="connsiteX6693" fmla="*/ 2026673 w 5556537"/>
              <a:gd name="connsiteY6693" fmla="*/ 275510 h 4978400"/>
              <a:gd name="connsiteX6694" fmla="*/ 2024289 w 5556537"/>
              <a:gd name="connsiteY6694" fmla="*/ 277100 h 4978400"/>
              <a:gd name="connsiteX6695" fmla="*/ 2011584 w 5556537"/>
              <a:gd name="connsiteY6695" fmla="*/ 277100 h 4978400"/>
              <a:gd name="connsiteX6696" fmla="*/ 2000457 w 5556537"/>
              <a:gd name="connsiteY6696" fmla="*/ 277895 h 4978400"/>
              <a:gd name="connsiteX6697" fmla="*/ 1990932 w 5556537"/>
              <a:gd name="connsiteY6697" fmla="*/ 279485 h 4978400"/>
              <a:gd name="connsiteX6698" fmla="*/ 1981394 w 5556537"/>
              <a:gd name="connsiteY6698" fmla="*/ 281869 h 4978400"/>
              <a:gd name="connsiteX6699" fmla="*/ 1976638 w 5556537"/>
              <a:gd name="connsiteY6699" fmla="*/ 283459 h 4978400"/>
              <a:gd name="connsiteX6700" fmla="*/ 1972663 w 5556537"/>
              <a:gd name="connsiteY6700" fmla="*/ 285048 h 4978400"/>
              <a:gd name="connsiteX6701" fmla="*/ 1967894 w 5556537"/>
              <a:gd name="connsiteY6701" fmla="*/ 288228 h 4978400"/>
              <a:gd name="connsiteX6702" fmla="*/ 1964715 w 5556537"/>
              <a:gd name="connsiteY6702" fmla="*/ 290612 h 4978400"/>
              <a:gd name="connsiteX6703" fmla="*/ 1961549 w 5556537"/>
              <a:gd name="connsiteY6703" fmla="*/ 294573 h 4978400"/>
              <a:gd name="connsiteX6704" fmla="*/ 1958369 w 5556537"/>
              <a:gd name="connsiteY6704" fmla="*/ 298548 h 4978400"/>
              <a:gd name="connsiteX6705" fmla="*/ 1953600 w 5556537"/>
              <a:gd name="connsiteY6705" fmla="*/ 306496 h 4978400"/>
              <a:gd name="connsiteX6706" fmla="*/ 1948831 w 5556537"/>
              <a:gd name="connsiteY6706" fmla="*/ 315226 h 4978400"/>
              <a:gd name="connsiteX6707" fmla="*/ 1944870 w 5556537"/>
              <a:gd name="connsiteY6707" fmla="*/ 323969 h 4978400"/>
              <a:gd name="connsiteX6708" fmla="*/ 1943280 w 5556537"/>
              <a:gd name="connsiteY6708" fmla="*/ 328725 h 4978400"/>
              <a:gd name="connsiteX6709" fmla="*/ 1942486 w 5556537"/>
              <a:gd name="connsiteY6709" fmla="*/ 333494 h 4978400"/>
              <a:gd name="connsiteX6710" fmla="*/ 1941691 w 5556537"/>
              <a:gd name="connsiteY6710" fmla="*/ 343814 h 4978400"/>
              <a:gd name="connsiteX6711" fmla="*/ 1941691 w 5556537"/>
              <a:gd name="connsiteY6711" fmla="*/ 354147 h 4978400"/>
              <a:gd name="connsiteX6712" fmla="*/ 1942486 w 5556537"/>
              <a:gd name="connsiteY6712" fmla="*/ 364467 h 4978400"/>
              <a:gd name="connsiteX6713" fmla="*/ 1942486 w 5556537"/>
              <a:gd name="connsiteY6713" fmla="*/ 369236 h 4978400"/>
              <a:gd name="connsiteX6714" fmla="*/ 1942486 w 5556537"/>
              <a:gd name="connsiteY6714" fmla="*/ 374005 h 4978400"/>
              <a:gd name="connsiteX6715" fmla="*/ 1940101 w 5556537"/>
              <a:gd name="connsiteY6715" fmla="*/ 384325 h 4978400"/>
              <a:gd name="connsiteX6716" fmla="*/ 1936922 w 5556537"/>
              <a:gd name="connsiteY6716" fmla="*/ 404978 h 4978400"/>
              <a:gd name="connsiteX6717" fmla="*/ 1933742 w 5556537"/>
              <a:gd name="connsiteY6717" fmla="*/ 425630 h 4978400"/>
              <a:gd name="connsiteX6718" fmla="*/ 1932948 w 5556537"/>
              <a:gd name="connsiteY6718" fmla="*/ 446270 h 4978400"/>
              <a:gd name="connsiteX6719" fmla="*/ 1932153 w 5556537"/>
              <a:gd name="connsiteY6719" fmla="*/ 451039 h 4978400"/>
              <a:gd name="connsiteX6720" fmla="*/ 1931358 w 5556537"/>
              <a:gd name="connsiteY6720" fmla="*/ 455808 h 4978400"/>
              <a:gd name="connsiteX6721" fmla="*/ 1930563 w 5556537"/>
              <a:gd name="connsiteY6721" fmla="*/ 460577 h 4978400"/>
              <a:gd name="connsiteX6722" fmla="*/ 1928192 w 5556537"/>
              <a:gd name="connsiteY6722" fmla="*/ 464538 h 4978400"/>
              <a:gd name="connsiteX6723" fmla="*/ 1925012 w 5556537"/>
              <a:gd name="connsiteY6723" fmla="*/ 469307 h 4978400"/>
              <a:gd name="connsiteX6724" fmla="*/ 1922628 w 5556537"/>
              <a:gd name="connsiteY6724" fmla="*/ 474076 h 4978400"/>
              <a:gd name="connsiteX6725" fmla="*/ 1915474 w 5556537"/>
              <a:gd name="connsiteY6725" fmla="*/ 490755 h 4978400"/>
              <a:gd name="connsiteX6726" fmla="*/ 1910718 w 5556537"/>
              <a:gd name="connsiteY6726" fmla="*/ 507433 h 4978400"/>
              <a:gd name="connsiteX6727" fmla="*/ 1906744 w 5556537"/>
              <a:gd name="connsiteY6727" fmla="*/ 524112 h 4978400"/>
              <a:gd name="connsiteX6728" fmla="*/ 1904359 w 5556537"/>
              <a:gd name="connsiteY6728" fmla="*/ 541585 h 4978400"/>
              <a:gd name="connsiteX6729" fmla="*/ 1901975 w 5556537"/>
              <a:gd name="connsiteY6729" fmla="*/ 560648 h 4978400"/>
              <a:gd name="connsiteX6730" fmla="*/ 1899590 w 5556537"/>
              <a:gd name="connsiteY6730" fmla="*/ 570173 h 4978400"/>
              <a:gd name="connsiteX6731" fmla="*/ 1897206 w 5556537"/>
              <a:gd name="connsiteY6731" fmla="*/ 579698 h 4978400"/>
              <a:gd name="connsiteX6732" fmla="*/ 1894040 w 5556537"/>
              <a:gd name="connsiteY6732" fmla="*/ 588442 h 4978400"/>
              <a:gd name="connsiteX6733" fmla="*/ 1892450 w 5556537"/>
              <a:gd name="connsiteY6733" fmla="*/ 593211 h 4978400"/>
              <a:gd name="connsiteX6734" fmla="*/ 1891655 w 5556537"/>
              <a:gd name="connsiteY6734" fmla="*/ 595595 h 4978400"/>
              <a:gd name="connsiteX6735" fmla="*/ 1890065 w 5556537"/>
              <a:gd name="connsiteY6735" fmla="*/ 597967 h 4978400"/>
              <a:gd name="connsiteX6736" fmla="*/ 1889271 w 5556537"/>
              <a:gd name="connsiteY6736" fmla="*/ 598762 h 4978400"/>
              <a:gd name="connsiteX6737" fmla="*/ 1882912 w 5556537"/>
              <a:gd name="connsiteY6737" fmla="*/ 598762 h 4978400"/>
              <a:gd name="connsiteX6738" fmla="*/ 1878143 w 5556537"/>
              <a:gd name="connsiteY6738" fmla="*/ 600351 h 4978400"/>
              <a:gd name="connsiteX6739" fmla="*/ 1874182 w 5556537"/>
              <a:gd name="connsiteY6739" fmla="*/ 602736 h 4978400"/>
              <a:gd name="connsiteX6740" fmla="*/ 1867028 w 5556537"/>
              <a:gd name="connsiteY6740" fmla="*/ 609889 h 4978400"/>
              <a:gd name="connsiteX6741" fmla="*/ 1860669 w 5556537"/>
              <a:gd name="connsiteY6741" fmla="*/ 617030 h 4978400"/>
              <a:gd name="connsiteX6742" fmla="*/ 1855119 w 5556537"/>
              <a:gd name="connsiteY6742" fmla="*/ 624183 h 4978400"/>
              <a:gd name="connsiteX6743" fmla="*/ 1848760 w 5556537"/>
              <a:gd name="connsiteY6743" fmla="*/ 632119 h 4978400"/>
              <a:gd name="connsiteX6744" fmla="*/ 1841619 w 5556537"/>
              <a:gd name="connsiteY6744" fmla="*/ 636888 h 4978400"/>
              <a:gd name="connsiteX6745" fmla="*/ 1839235 w 5556537"/>
              <a:gd name="connsiteY6745" fmla="*/ 639272 h 4978400"/>
              <a:gd name="connsiteX6746" fmla="*/ 1838440 w 5556537"/>
              <a:gd name="connsiteY6746" fmla="*/ 640862 h 4978400"/>
              <a:gd name="connsiteX6747" fmla="*/ 1837645 w 5556537"/>
              <a:gd name="connsiteY6747" fmla="*/ 642452 h 4978400"/>
              <a:gd name="connsiteX6748" fmla="*/ 1838440 w 5556537"/>
              <a:gd name="connsiteY6748" fmla="*/ 645631 h 4978400"/>
              <a:gd name="connsiteX6749" fmla="*/ 1840825 w 5556537"/>
              <a:gd name="connsiteY6749" fmla="*/ 647208 h 4978400"/>
              <a:gd name="connsiteX6750" fmla="*/ 1843196 w 5556537"/>
              <a:gd name="connsiteY6750" fmla="*/ 648002 h 4978400"/>
              <a:gd name="connsiteX6751" fmla="*/ 1845581 w 5556537"/>
              <a:gd name="connsiteY6751" fmla="*/ 648002 h 4978400"/>
              <a:gd name="connsiteX6752" fmla="*/ 1851939 w 5556537"/>
              <a:gd name="connsiteY6752" fmla="*/ 646426 h 4978400"/>
              <a:gd name="connsiteX6753" fmla="*/ 1857503 w 5556537"/>
              <a:gd name="connsiteY6753" fmla="*/ 644041 h 4978400"/>
              <a:gd name="connsiteX6754" fmla="*/ 1860669 w 5556537"/>
              <a:gd name="connsiteY6754" fmla="*/ 641657 h 4978400"/>
              <a:gd name="connsiteX6755" fmla="*/ 1863849 w 5556537"/>
              <a:gd name="connsiteY6755" fmla="*/ 639272 h 4978400"/>
              <a:gd name="connsiteX6756" fmla="*/ 1866233 w 5556537"/>
              <a:gd name="connsiteY6756" fmla="*/ 636888 h 4978400"/>
              <a:gd name="connsiteX6757" fmla="*/ 1867823 w 5556537"/>
              <a:gd name="connsiteY6757" fmla="*/ 635298 h 4978400"/>
              <a:gd name="connsiteX6758" fmla="*/ 1869413 w 5556537"/>
              <a:gd name="connsiteY6758" fmla="*/ 634503 h 4978400"/>
              <a:gd name="connsiteX6759" fmla="*/ 1867823 w 5556537"/>
              <a:gd name="connsiteY6759" fmla="*/ 638477 h 4978400"/>
              <a:gd name="connsiteX6760" fmla="*/ 1867028 w 5556537"/>
              <a:gd name="connsiteY6760" fmla="*/ 641657 h 4978400"/>
              <a:gd name="connsiteX6761" fmla="*/ 1863054 w 5556537"/>
              <a:gd name="connsiteY6761" fmla="*/ 648002 h 4978400"/>
              <a:gd name="connsiteX6762" fmla="*/ 1854324 w 5556537"/>
              <a:gd name="connsiteY6762" fmla="*/ 663886 h 4978400"/>
              <a:gd name="connsiteX6763" fmla="*/ 1850350 w 5556537"/>
              <a:gd name="connsiteY6763" fmla="*/ 671040 h 4978400"/>
              <a:gd name="connsiteX6764" fmla="*/ 1848760 w 5556537"/>
              <a:gd name="connsiteY6764" fmla="*/ 674219 h 4978400"/>
              <a:gd name="connsiteX6765" fmla="*/ 1848760 w 5556537"/>
              <a:gd name="connsiteY6765" fmla="*/ 676603 h 4978400"/>
              <a:gd name="connsiteX6766" fmla="*/ 1849555 w 5556537"/>
              <a:gd name="connsiteY6766" fmla="*/ 678193 h 4978400"/>
              <a:gd name="connsiteX6767" fmla="*/ 1851144 w 5556537"/>
              <a:gd name="connsiteY6767" fmla="*/ 680565 h 4978400"/>
              <a:gd name="connsiteX6768" fmla="*/ 1852734 w 5556537"/>
              <a:gd name="connsiteY6768" fmla="*/ 682154 h 4978400"/>
              <a:gd name="connsiteX6769" fmla="*/ 1855119 w 5556537"/>
              <a:gd name="connsiteY6769" fmla="*/ 681359 h 4978400"/>
              <a:gd name="connsiteX6770" fmla="*/ 1857503 w 5556537"/>
              <a:gd name="connsiteY6770" fmla="*/ 680565 h 4978400"/>
              <a:gd name="connsiteX6771" fmla="*/ 1861464 w 5556537"/>
              <a:gd name="connsiteY6771" fmla="*/ 676603 h 4978400"/>
              <a:gd name="connsiteX6772" fmla="*/ 1864644 w 5556537"/>
              <a:gd name="connsiteY6772" fmla="*/ 672629 h 4978400"/>
              <a:gd name="connsiteX6773" fmla="*/ 1871002 w 5556537"/>
              <a:gd name="connsiteY6773" fmla="*/ 663104 h 4978400"/>
              <a:gd name="connsiteX6774" fmla="*/ 1874182 w 5556537"/>
              <a:gd name="connsiteY6774" fmla="*/ 658335 h 4978400"/>
              <a:gd name="connsiteX6775" fmla="*/ 1877348 w 5556537"/>
              <a:gd name="connsiteY6775" fmla="*/ 655156 h 4978400"/>
              <a:gd name="connsiteX6776" fmla="*/ 1876566 w 5556537"/>
              <a:gd name="connsiteY6776" fmla="*/ 659130 h 4978400"/>
              <a:gd name="connsiteX6777" fmla="*/ 1875771 w 5556537"/>
              <a:gd name="connsiteY6777" fmla="*/ 663886 h 4978400"/>
              <a:gd name="connsiteX6778" fmla="*/ 1871797 w 5556537"/>
              <a:gd name="connsiteY6778" fmla="*/ 673424 h 4978400"/>
              <a:gd name="connsiteX6779" fmla="*/ 1868618 w 5556537"/>
              <a:gd name="connsiteY6779" fmla="*/ 682154 h 4978400"/>
              <a:gd name="connsiteX6780" fmla="*/ 1867028 w 5556537"/>
              <a:gd name="connsiteY6780" fmla="*/ 686923 h 4978400"/>
              <a:gd name="connsiteX6781" fmla="*/ 1867028 w 5556537"/>
              <a:gd name="connsiteY6781" fmla="*/ 691692 h 4978400"/>
              <a:gd name="connsiteX6782" fmla="*/ 1868618 w 5556537"/>
              <a:gd name="connsiteY6782" fmla="*/ 694077 h 4978400"/>
              <a:gd name="connsiteX6783" fmla="*/ 1870208 w 5556537"/>
              <a:gd name="connsiteY6783" fmla="*/ 695667 h 4978400"/>
              <a:gd name="connsiteX6784" fmla="*/ 1872592 w 5556537"/>
              <a:gd name="connsiteY6784" fmla="*/ 696461 h 4978400"/>
              <a:gd name="connsiteX6785" fmla="*/ 1874977 w 5556537"/>
              <a:gd name="connsiteY6785" fmla="*/ 695667 h 4978400"/>
              <a:gd name="connsiteX6786" fmla="*/ 1877348 w 5556537"/>
              <a:gd name="connsiteY6786" fmla="*/ 694077 h 4978400"/>
              <a:gd name="connsiteX6787" fmla="*/ 1878938 w 5556537"/>
              <a:gd name="connsiteY6787" fmla="*/ 690898 h 4978400"/>
              <a:gd name="connsiteX6788" fmla="*/ 1881322 w 5556537"/>
              <a:gd name="connsiteY6788" fmla="*/ 686129 h 4978400"/>
              <a:gd name="connsiteX6789" fmla="*/ 1886091 w 5556537"/>
              <a:gd name="connsiteY6789" fmla="*/ 674219 h 4978400"/>
              <a:gd name="connsiteX6790" fmla="*/ 1890860 w 5556537"/>
              <a:gd name="connsiteY6790" fmla="*/ 661515 h 4978400"/>
              <a:gd name="connsiteX6791" fmla="*/ 1890065 w 5556537"/>
              <a:gd name="connsiteY6791" fmla="*/ 672629 h 4978400"/>
              <a:gd name="connsiteX6792" fmla="*/ 1889271 w 5556537"/>
              <a:gd name="connsiteY6792" fmla="*/ 682949 h 4978400"/>
              <a:gd name="connsiteX6793" fmla="*/ 1889271 w 5556537"/>
              <a:gd name="connsiteY6793" fmla="*/ 688513 h 4978400"/>
              <a:gd name="connsiteX6794" fmla="*/ 1890065 w 5556537"/>
              <a:gd name="connsiteY6794" fmla="*/ 691692 h 4978400"/>
              <a:gd name="connsiteX6795" fmla="*/ 1891655 w 5556537"/>
              <a:gd name="connsiteY6795" fmla="*/ 694077 h 4978400"/>
              <a:gd name="connsiteX6796" fmla="*/ 1893245 w 5556537"/>
              <a:gd name="connsiteY6796" fmla="*/ 694872 h 4978400"/>
              <a:gd name="connsiteX6797" fmla="*/ 1895616 w 5556537"/>
              <a:gd name="connsiteY6797" fmla="*/ 694872 h 4978400"/>
              <a:gd name="connsiteX6798" fmla="*/ 1898001 w 5556537"/>
              <a:gd name="connsiteY6798" fmla="*/ 694077 h 4978400"/>
              <a:gd name="connsiteX6799" fmla="*/ 1899590 w 5556537"/>
              <a:gd name="connsiteY6799" fmla="*/ 692487 h 4978400"/>
              <a:gd name="connsiteX6800" fmla="*/ 1900385 w 5556537"/>
              <a:gd name="connsiteY6800" fmla="*/ 688513 h 4978400"/>
              <a:gd name="connsiteX6801" fmla="*/ 1901180 w 5556537"/>
              <a:gd name="connsiteY6801" fmla="*/ 685334 h 4978400"/>
              <a:gd name="connsiteX6802" fmla="*/ 1901975 w 5556537"/>
              <a:gd name="connsiteY6802" fmla="*/ 677398 h 4978400"/>
              <a:gd name="connsiteX6803" fmla="*/ 1902770 w 5556537"/>
              <a:gd name="connsiteY6803" fmla="*/ 666271 h 4978400"/>
              <a:gd name="connsiteX6804" fmla="*/ 1903565 w 5556537"/>
              <a:gd name="connsiteY6804" fmla="*/ 662309 h 4978400"/>
              <a:gd name="connsiteX6805" fmla="*/ 1903565 w 5556537"/>
              <a:gd name="connsiteY6805" fmla="*/ 660720 h 4978400"/>
              <a:gd name="connsiteX6806" fmla="*/ 1905154 w 5556537"/>
              <a:gd name="connsiteY6806" fmla="*/ 659130 h 4978400"/>
              <a:gd name="connsiteX6807" fmla="*/ 1905949 w 5556537"/>
              <a:gd name="connsiteY6807" fmla="*/ 661515 h 4978400"/>
              <a:gd name="connsiteX6808" fmla="*/ 1905949 w 5556537"/>
              <a:gd name="connsiteY6808" fmla="*/ 663886 h 4978400"/>
              <a:gd name="connsiteX6809" fmla="*/ 1905154 w 5556537"/>
              <a:gd name="connsiteY6809" fmla="*/ 669450 h 4978400"/>
              <a:gd name="connsiteX6810" fmla="*/ 1904359 w 5556537"/>
              <a:gd name="connsiteY6810" fmla="*/ 675809 h 4978400"/>
              <a:gd name="connsiteX6811" fmla="*/ 1904359 w 5556537"/>
              <a:gd name="connsiteY6811" fmla="*/ 681359 h 4978400"/>
              <a:gd name="connsiteX6812" fmla="*/ 1905154 w 5556537"/>
              <a:gd name="connsiteY6812" fmla="*/ 684539 h 4978400"/>
              <a:gd name="connsiteX6813" fmla="*/ 1907539 w 5556537"/>
              <a:gd name="connsiteY6813" fmla="*/ 686923 h 4978400"/>
              <a:gd name="connsiteX6814" fmla="*/ 1908334 w 5556537"/>
              <a:gd name="connsiteY6814" fmla="*/ 687718 h 4978400"/>
              <a:gd name="connsiteX6815" fmla="*/ 1910718 w 5556537"/>
              <a:gd name="connsiteY6815" fmla="*/ 687718 h 4978400"/>
              <a:gd name="connsiteX6816" fmla="*/ 1912295 w 5556537"/>
              <a:gd name="connsiteY6816" fmla="*/ 686923 h 4978400"/>
              <a:gd name="connsiteX6817" fmla="*/ 1913885 w 5556537"/>
              <a:gd name="connsiteY6817" fmla="*/ 684539 h 4978400"/>
              <a:gd name="connsiteX6818" fmla="*/ 1914679 w 5556537"/>
              <a:gd name="connsiteY6818" fmla="*/ 682154 h 4978400"/>
              <a:gd name="connsiteX6819" fmla="*/ 1916269 w 5556537"/>
              <a:gd name="connsiteY6819" fmla="*/ 677398 h 4978400"/>
              <a:gd name="connsiteX6820" fmla="*/ 1916269 w 5556537"/>
              <a:gd name="connsiteY6820" fmla="*/ 666271 h 4978400"/>
              <a:gd name="connsiteX6821" fmla="*/ 1917859 w 5556537"/>
              <a:gd name="connsiteY6821" fmla="*/ 651182 h 4978400"/>
              <a:gd name="connsiteX6822" fmla="*/ 1918654 w 5556537"/>
              <a:gd name="connsiteY6822" fmla="*/ 648002 h 4978400"/>
              <a:gd name="connsiteX6823" fmla="*/ 1920243 w 5556537"/>
              <a:gd name="connsiteY6823" fmla="*/ 644836 h 4978400"/>
              <a:gd name="connsiteX6824" fmla="*/ 1924217 w 5556537"/>
              <a:gd name="connsiteY6824" fmla="*/ 632914 h 4978400"/>
              <a:gd name="connsiteX6825" fmla="*/ 1925807 w 5556537"/>
              <a:gd name="connsiteY6825" fmla="*/ 626568 h 4978400"/>
              <a:gd name="connsiteX6826" fmla="*/ 1926602 w 5556537"/>
              <a:gd name="connsiteY6826" fmla="*/ 620209 h 4978400"/>
              <a:gd name="connsiteX6827" fmla="*/ 1925807 w 5556537"/>
              <a:gd name="connsiteY6827" fmla="*/ 616235 h 4978400"/>
              <a:gd name="connsiteX6828" fmla="*/ 1925012 w 5556537"/>
              <a:gd name="connsiteY6828" fmla="*/ 613056 h 4978400"/>
              <a:gd name="connsiteX6829" fmla="*/ 1925807 w 5556537"/>
              <a:gd name="connsiteY6829" fmla="*/ 609889 h 4978400"/>
              <a:gd name="connsiteX6830" fmla="*/ 1927397 w 5556537"/>
              <a:gd name="connsiteY6830" fmla="*/ 607505 h 4978400"/>
              <a:gd name="connsiteX6831" fmla="*/ 1933742 w 5556537"/>
              <a:gd name="connsiteY6831" fmla="*/ 592416 h 4978400"/>
              <a:gd name="connsiteX6832" fmla="*/ 1940896 w 5556537"/>
              <a:gd name="connsiteY6832" fmla="*/ 578122 h 4978400"/>
              <a:gd name="connsiteX6833" fmla="*/ 1958369 w 5556537"/>
              <a:gd name="connsiteY6833" fmla="*/ 543970 h 4978400"/>
              <a:gd name="connsiteX6834" fmla="*/ 1966305 w 5556537"/>
              <a:gd name="connsiteY6834" fmla="*/ 526497 h 4978400"/>
              <a:gd name="connsiteX6835" fmla="*/ 1972663 w 5556537"/>
              <a:gd name="connsiteY6835" fmla="*/ 509023 h 4978400"/>
              <a:gd name="connsiteX6836" fmla="*/ 1975843 w 5556537"/>
              <a:gd name="connsiteY6836" fmla="*/ 498690 h 4978400"/>
              <a:gd name="connsiteX6837" fmla="*/ 1977432 w 5556537"/>
              <a:gd name="connsiteY6837" fmla="*/ 489165 h 4978400"/>
              <a:gd name="connsiteX6838" fmla="*/ 1982188 w 5556537"/>
              <a:gd name="connsiteY6838" fmla="*/ 469307 h 4978400"/>
              <a:gd name="connsiteX6839" fmla="*/ 1987752 w 5556537"/>
              <a:gd name="connsiteY6839" fmla="*/ 451834 h 4978400"/>
              <a:gd name="connsiteX6840" fmla="*/ 1994111 w 5556537"/>
              <a:gd name="connsiteY6840" fmla="*/ 434361 h 4978400"/>
              <a:gd name="connsiteX6841" fmla="*/ 1998867 w 5556537"/>
              <a:gd name="connsiteY6841" fmla="*/ 453424 h 4978400"/>
              <a:gd name="connsiteX6842" fmla="*/ 2001251 w 5556537"/>
              <a:gd name="connsiteY6842" fmla="*/ 460577 h 4978400"/>
              <a:gd name="connsiteX6843" fmla="*/ 2002841 w 5556537"/>
              <a:gd name="connsiteY6843" fmla="*/ 468512 h 4978400"/>
              <a:gd name="connsiteX6844" fmla="*/ 2002841 w 5556537"/>
              <a:gd name="connsiteY6844" fmla="*/ 477256 h 4978400"/>
              <a:gd name="connsiteX6845" fmla="*/ 2002841 w 5556537"/>
              <a:gd name="connsiteY6845" fmla="*/ 485986 h 4978400"/>
              <a:gd name="connsiteX6846" fmla="*/ 2002046 w 5556537"/>
              <a:gd name="connsiteY6846" fmla="*/ 512984 h 4978400"/>
              <a:gd name="connsiteX6847" fmla="*/ 2002046 w 5556537"/>
              <a:gd name="connsiteY6847" fmla="*/ 520138 h 4978400"/>
              <a:gd name="connsiteX6848" fmla="*/ 2002046 w 5556537"/>
              <a:gd name="connsiteY6848" fmla="*/ 528086 h 4978400"/>
              <a:gd name="connsiteX6849" fmla="*/ 2002841 w 5556537"/>
              <a:gd name="connsiteY6849" fmla="*/ 531253 h 4978400"/>
              <a:gd name="connsiteX6850" fmla="*/ 2004431 w 5556537"/>
              <a:gd name="connsiteY6850" fmla="*/ 534432 h 4978400"/>
              <a:gd name="connsiteX6851" fmla="*/ 2004431 w 5556537"/>
              <a:gd name="connsiteY6851" fmla="*/ 537611 h 4978400"/>
              <a:gd name="connsiteX6852" fmla="*/ 2004431 w 5556537"/>
              <a:gd name="connsiteY6852" fmla="*/ 540791 h 4978400"/>
              <a:gd name="connsiteX6853" fmla="*/ 2002841 w 5556537"/>
              <a:gd name="connsiteY6853" fmla="*/ 547931 h 4978400"/>
              <a:gd name="connsiteX6854" fmla="*/ 1998072 w 5556537"/>
              <a:gd name="connsiteY6854" fmla="*/ 574942 h 4978400"/>
              <a:gd name="connsiteX6855" fmla="*/ 1996495 w 5556537"/>
              <a:gd name="connsiteY6855" fmla="*/ 588442 h 4978400"/>
              <a:gd name="connsiteX6856" fmla="*/ 1995701 w 5556537"/>
              <a:gd name="connsiteY6856" fmla="*/ 601941 h 4978400"/>
              <a:gd name="connsiteX6857" fmla="*/ 1994906 w 5556537"/>
              <a:gd name="connsiteY6857" fmla="*/ 629747 h 4978400"/>
              <a:gd name="connsiteX6858" fmla="*/ 1995701 w 5556537"/>
              <a:gd name="connsiteY6858" fmla="*/ 657540 h 4978400"/>
              <a:gd name="connsiteX6859" fmla="*/ 1997277 w 5556537"/>
              <a:gd name="connsiteY6859" fmla="*/ 684539 h 4978400"/>
              <a:gd name="connsiteX6860" fmla="*/ 1999662 w 5556537"/>
              <a:gd name="connsiteY6860" fmla="*/ 712345 h 4978400"/>
              <a:gd name="connsiteX6861" fmla="*/ 2003636 w 5556537"/>
              <a:gd name="connsiteY6861" fmla="*/ 739344 h 4978400"/>
              <a:gd name="connsiteX6862" fmla="*/ 2008405 w 5556537"/>
              <a:gd name="connsiteY6862" fmla="*/ 765547 h 4978400"/>
              <a:gd name="connsiteX6863" fmla="*/ 2014751 w 5556537"/>
              <a:gd name="connsiteY6863" fmla="*/ 792559 h 4978400"/>
              <a:gd name="connsiteX6864" fmla="*/ 2021109 w 5556537"/>
              <a:gd name="connsiteY6864" fmla="*/ 814801 h 4978400"/>
              <a:gd name="connsiteX6865" fmla="*/ 2023494 w 5556537"/>
              <a:gd name="connsiteY6865" fmla="*/ 826710 h 4978400"/>
              <a:gd name="connsiteX6866" fmla="*/ 2024289 w 5556537"/>
              <a:gd name="connsiteY6866" fmla="*/ 838620 h 4978400"/>
              <a:gd name="connsiteX6867" fmla="*/ 2023494 w 5556537"/>
              <a:gd name="connsiteY6867" fmla="*/ 848158 h 4978400"/>
              <a:gd name="connsiteX6868" fmla="*/ 2022699 w 5556537"/>
              <a:gd name="connsiteY6868" fmla="*/ 858478 h 4978400"/>
              <a:gd name="connsiteX6869" fmla="*/ 2017930 w 5556537"/>
              <a:gd name="connsiteY6869" fmla="*/ 877541 h 4978400"/>
              <a:gd name="connsiteX6870" fmla="*/ 2015545 w 5556537"/>
              <a:gd name="connsiteY6870" fmla="*/ 891040 h 4978400"/>
              <a:gd name="connsiteX6871" fmla="*/ 2013956 w 5556537"/>
              <a:gd name="connsiteY6871" fmla="*/ 904539 h 4978400"/>
              <a:gd name="connsiteX6872" fmla="*/ 2013174 w 5556537"/>
              <a:gd name="connsiteY6872" fmla="*/ 918039 h 4978400"/>
              <a:gd name="connsiteX6873" fmla="*/ 2013956 w 5556537"/>
              <a:gd name="connsiteY6873" fmla="*/ 931551 h 4978400"/>
              <a:gd name="connsiteX6874" fmla="*/ 2016340 w 5556537"/>
              <a:gd name="connsiteY6874" fmla="*/ 945050 h 4978400"/>
              <a:gd name="connsiteX6875" fmla="*/ 2018725 w 5556537"/>
              <a:gd name="connsiteY6875" fmla="*/ 957754 h 4978400"/>
              <a:gd name="connsiteX6876" fmla="*/ 2026673 w 5556537"/>
              <a:gd name="connsiteY6876" fmla="*/ 983176 h 4978400"/>
              <a:gd name="connsiteX6877" fmla="*/ 2040967 w 5556537"/>
              <a:gd name="connsiteY6877" fmla="*/ 1031622 h 4978400"/>
              <a:gd name="connsiteX6878" fmla="*/ 2046531 w 5556537"/>
              <a:gd name="connsiteY6878" fmla="*/ 1050685 h 4978400"/>
              <a:gd name="connsiteX6879" fmla="*/ 2052082 w 5556537"/>
              <a:gd name="connsiteY6879" fmla="*/ 1069735 h 4978400"/>
              <a:gd name="connsiteX6880" fmla="*/ 2053672 w 5556537"/>
              <a:gd name="connsiteY6880" fmla="*/ 1076094 h 4978400"/>
              <a:gd name="connsiteX6881" fmla="*/ 2054466 w 5556537"/>
              <a:gd name="connsiteY6881" fmla="*/ 1080068 h 4978400"/>
              <a:gd name="connsiteX6882" fmla="*/ 2054466 w 5556537"/>
              <a:gd name="connsiteY6882" fmla="*/ 1083247 h 4978400"/>
              <a:gd name="connsiteX6883" fmla="*/ 2052877 w 5556537"/>
              <a:gd name="connsiteY6883" fmla="*/ 1088798 h 4978400"/>
              <a:gd name="connsiteX6884" fmla="*/ 2050492 w 5556537"/>
              <a:gd name="connsiteY6884" fmla="*/ 1094362 h 4978400"/>
              <a:gd name="connsiteX6885" fmla="*/ 2044147 w 5556537"/>
              <a:gd name="connsiteY6885" fmla="*/ 1103887 h 4978400"/>
              <a:gd name="connsiteX6886" fmla="*/ 2038583 w 5556537"/>
              <a:gd name="connsiteY6886" fmla="*/ 1113425 h 4978400"/>
              <a:gd name="connsiteX6887" fmla="*/ 2034609 w 5556537"/>
              <a:gd name="connsiteY6887" fmla="*/ 1117399 h 4978400"/>
              <a:gd name="connsiteX6888" fmla="*/ 2030647 w 5556537"/>
              <a:gd name="connsiteY6888" fmla="*/ 1120566 h 4978400"/>
              <a:gd name="connsiteX6889" fmla="*/ 2027468 w 5556537"/>
              <a:gd name="connsiteY6889" fmla="*/ 1122950 h 4978400"/>
              <a:gd name="connsiteX6890" fmla="*/ 2025084 w 5556537"/>
              <a:gd name="connsiteY6890" fmla="*/ 1125335 h 4978400"/>
              <a:gd name="connsiteX6891" fmla="*/ 2025084 w 5556537"/>
              <a:gd name="connsiteY6891" fmla="*/ 1127719 h 4978400"/>
              <a:gd name="connsiteX6892" fmla="*/ 2025878 w 5556537"/>
              <a:gd name="connsiteY6892" fmla="*/ 1130104 h 4978400"/>
              <a:gd name="connsiteX6893" fmla="*/ 2027468 w 5556537"/>
              <a:gd name="connsiteY6893" fmla="*/ 1131693 h 4978400"/>
              <a:gd name="connsiteX6894" fmla="*/ 2029853 w 5556537"/>
              <a:gd name="connsiteY6894" fmla="*/ 1133283 h 4978400"/>
              <a:gd name="connsiteX6895" fmla="*/ 2034609 w 5556537"/>
              <a:gd name="connsiteY6895" fmla="*/ 1134873 h 4978400"/>
              <a:gd name="connsiteX6896" fmla="*/ 2039378 w 5556537"/>
              <a:gd name="connsiteY6896" fmla="*/ 1135668 h 4978400"/>
              <a:gd name="connsiteX6897" fmla="*/ 2046531 w 5556537"/>
              <a:gd name="connsiteY6897" fmla="*/ 1137244 h 4978400"/>
              <a:gd name="connsiteX6898" fmla="*/ 2053672 w 5556537"/>
              <a:gd name="connsiteY6898" fmla="*/ 1138039 h 4978400"/>
              <a:gd name="connsiteX6899" fmla="*/ 2059235 w 5556537"/>
              <a:gd name="connsiteY6899" fmla="*/ 1138039 h 4978400"/>
              <a:gd name="connsiteX6900" fmla="*/ 2064799 w 5556537"/>
              <a:gd name="connsiteY6900" fmla="*/ 1137244 h 4978400"/>
              <a:gd name="connsiteX6901" fmla="*/ 2066376 w 5556537"/>
              <a:gd name="connsiteY6901" fmla="*/ 1137244 h 4978400"/>
              <a:gd name="connsiteX6902" fmla="*/ 2067966 w 5556537"/>
              <a:gd name="connsiteY6902" fmla="*/ 1139629 h 4978400"/>
              <a:gd name="connsiteX6903" fmla="*/ 2071145 w 5556537"/>
              <a:gd name="connsiteY6903" fmla="*/ 1141218 h 4978400"/>
              <a:gd name="connsiteX6904" fmla="*/ 2074324 w 5556537"/>
              <a:gd name="connsiteY6904" fmla="*/ 1142013 h 4978400"/>
              <a:gd name="connsiteX6905" fmla="*/ 2079888 w 5556537"/>
              <a:gd name="connsiteY6905" fmla="*/ 1142808 h 4978400"/>
              <a:gd name="connsiteX6906" fmla="*/ 2084644 w 5556537"/>
              <a:gd name="connsiteY6906" fmla="*/ 1141218 h 4978400"/>
              <a:gd name="connsiteX6907" fmla="*/ 2087029 w 5556537"/>
              <a:gd name="connsiteY6907" fmla="*/ 1140424 h 4978400"/>
              <a:gd name="connsiteX6908" fmla="*/ 2089413 w 5556537"/>
              <a:gd name="connsiteY6908" fmla="*/ 1138834 h 4978400"/>
              <a:gd name="connsiteX6909" fmla="*/ 2091003 w 5556537"/>
              <a:gd name="connsiteY6909" fmla="*/ 1136462 h 4978400"/>
              <a:gd name="connsiteX6910" fmla="*/ 2091798 w 5556537"/>
              <a:gd name="connsiteY6910" fmla="*/ 1134078 h 4978400"/>
              <a:gd name="connsiteX6911" fmla="*/ 2094182 w 5556537"/>
              <a:gd name="connsiteY6911" fmla="*/ 1137244 h 4978400"/>
              <a:gd name="connsiteX6912" fmla="*/ 2096567 w 5556537"/>
              <a:gd name="connsiteY6912" fmla="*/ 1140424 h 4978400"/>
              <a:gd name="connsiteX6913" fmla="*/ 2099733 w 5556537"/>
              <a:gd name="connsiteY6913" fmla="*/ 1142013 h 4978400"/>
              <a:gd name="connsiteX6914" fmla="*/ 2103707 w 5556537"/>
              <a:gd name="connsiteY6914" fmla="*/ 1142808 h 4978400"/>
              <a:gd name="connsiteX6915" fmla="*/ 2107681 w 5556537"/>
              <a:gd name="connsiteY6915" fmla="*/ 1142808 h 4978400"/>
              <a:gd name="connsiteX6916" fmla="*/ 2112450 w 5556537"/>
              <a:gd name="connsiteY6916" fmla="*/ 1142013 h 4978400"/>
              <a:gd name="connsiteX6917" fmla="*/ 2115630 w 5556537"/>
              <a:gd name="connsiteY6917" fmla="*/ 1139629 h 4978400"/>
              <a:gd name="connsiteX6918" fmla="*/ 2117206 w 5556537"/>
              <a:gd name="connsiteY6918" fmla="*/ 1138039 h 4978400"/>
              <a:gd name="connsiteX6919" fmla="*/ 2118001 w 5556537"/>
              <a:gd name="connsiteY6919" fmla="*/ 1136462 h 4978400"/>
              <a:gd name="connsiteX6920" fmla="*/ 2120386 w 5556537"/>
              <a:gd name="connsiteY6920" fmla="*/ 1137244 h 4978400"/>
              <a:gd name="connsiteX6921" fmla="*/ 2123565 w 5556537"/>
              <a:gd name="connsiteY6921" fmla="*/ 1138039 h 4978400"/>
              <a:gd name="connsiteX6922" fmla="*/ 2129129 w 5556537"/>
              <a:gd name="connsiteY6922" fmla="*/ 1138039 h 4978400"/>
              <a:gd name="connsiteX6923" fmla="*/ 2135475 w 5556537"/>
              <a:gd name="connsiteY6923" fmla="*/ 1137244 h 4978400"/>
              <a:gd name="connsiteX6924" fmla="*/ 2141039 w 5556537"/>
              <a:gd name="connsiteY6924" fmla="*/ 1136462 h 4978400"/>
              <a:gd name="connsiteX6925" fmla="*/ 2152153 w 5556537"/>
              <a:gd name="connsiteY6925" fmla="*/ 1134078 h 4978400"/>
              <a:gd name="connsiteX6926" fmla="*/ 2153743 w 5556537"/>
              <a:gd name="connsiteY6926" fmla="*/ 1133283 h 4978400"/>
              <a:gd name="connsiteX6927" fmla="*/ 2156127 w 5556537"/>
              <a:gd name="connsiteY6927" fmla="*/ 1132488 h 4978400"/>
              <a:gd name="connsiteX6928" fmla="*/ 2157717 w 5556537"/>
              <a:gd name="connsiteY6928" fmla="*/ 1130899 h 4978400"/>
              <a:gd name="connsiteX6929" fmla="*/ 2159307 w 5556537"/>
              <a:gd name="connsiteY6929" fmla="*/ 1128514 h 4978400"/>
              <a:gd name="connsiteX6930" fmla="*/ 2159307 w 5556537"/>
              <a:gd name="connsiteY6930" fmla="*/ 1126130 h 4978400"/>
              <a:gd name="connsiteX6931" fmla="*/ 2158512 w 5556537"/>
              <a:gd name="connsiteY6931" fmla="*/ 1124540 h 4978400"/>
              <a:gd name="connsiteX6932" fmla="*/ 2155333 w 5556537"/>
              <a:gd name="connsiteY6932" fmla="*/ 1122155 h 4978400"/>
              <a:gd name="connsiteX6933" fmla="*/ 2148987 w 5556537"/>
              <a:gd name="connsiteY6933" fmla="*/ 1116605 h 4978400"/>
              <a:gd name="connsiteX6934" fmla="*/ 2145013 w 5556537"/>
              <a:gd name="connsiteY6934" fmla="*/ 1112630 h 4978400"/>
              <a:gd name="connsiteX6935" fmla="*/ 2141833 w 5556537"/>
              <a:gd name="connsiteY6935" fmla="*/ 1107067 h 4978400"/>
              <a:gd name="connsiteX6936" fmla="*/ 2135475 w 5556537"/>
              <a:gd name="connsiteY6936" fmla="*/ 1096747 h 4978400"/>
              <a:gd name="connsiteX6937" fmla="*/ 2131514 w 5556537"/>
              <a:gd name="connsiteY6937" fmla="*/ 1088003 h 4978400"/>
              <a:gd name="connsiteX6938" fmla="*/ 2129924 w 5556537"/>
              <a:gd name="connsiteY6938" fmla="*/ 1083247 h 4978400"/>
              <a:gd name="connsiteX6939" fmla="*/ 2129924 w 5556537"/>
              <a:gd name="connsiteY6939" fmla="*/ 1078478 h 4978400"/>
              <a:gd name="connsiteX6940" fmla="*/ 2131514 w 5556537"/>
              <a:gd name="connsiteY6940" fmla="*/ 1070530 h 4978400"/>
              <a:gd name="connsiteX6941" fmla="*/ 2133885 w 5556537"/>
              <a:gd name="connsiteY6941" fmla="*/ 1062595 h 4978400"/>
              <a:gd name="connsiteX6942" fmla="*/ 2143423 w 5556537"/>
              <a:gd name="connsiteY6942" fmla="*/ 1030032 h 4978400"/>
              <a:gd name="connsiteX6943" fmla="*/ 2157717 w 5556537"/>
              <a:gd name="connsiteY6943" fmla="*/ 982381 h 4978400"/>
              <a:gd name="connsiteX6944" fmla="*/ 2164871 w 5556537"/>
              <a:gd name="connsiteY6944" fmla="*/ 956960 h 4978400"/>
              <a:gd name="connsiteX6945" fmla="*/ 2168037 w 5556537"/>
              <a:gd name="connsiteY6945" fmla="*/ 944255 h 4978400"/>
              <a:gd name="connsiteX6946" fmla="*/ 2170421 w 5556537"/>
              <a:gd name="connsiteY6946" fmla="*/ 930756 h 4978400"/>
              <a:gd name="connsiteX6947" fmla="*/ 2171216 w 5556537"/>
              <a:gd name="connsiteY6947" fmla="*/ 918039 h 4978400"/>
              <a:gd name="connsiteX6948" fmla="*/ 2170421 w 5556537"/>
              <a:gd name="connsiteY6948" fmla="*/ 904539 h 4978400"/>
              <a:gd name="connsiteX6949" fmla="*/ 2168832 w 5556537"/>
              <a:gd name="connsiteY6949" fmla="*/ 891835 h 4978400"/>
              <a:gd name="connsiteX6950" fmla="*/ 2165665 w 5556537"/>
              <a:gd name="connsiteY6950" fmla="*/ 879131 h 4978400"/>
              <a:gd name="connsiteX6951" fmla="*/ 2161691 w 5556537"/>
              <a:gd name="connsiteY6951" fmla="*/ 858478 h 4978400"/>
              <a:gd name="connsiteX6952" fmla="*/ 2160102 w 5556537"/>
              <a:gd name="connsiteY6952" fmla="*/ 848953 h 4978400"/>
              <a:gd name="connsiteX6953" fmla="*/ 2160102 w 5556537"/>
              <a:gd name="connsiteY6953" fmla="*/ 838620 h 4978400"/>
              <a:gd name="connsiteX6954" fmla="*/ 2160896 w 5556537"/>
              <a:gd name="connsiteY6954" fmla="*/ 827505 h 4978400"/>
              <a:gd name="connsiteX6955" fmla="*/ 2162486 w 5556537"/>
              <a:gd name="connsiteY6955" fmla="*/ 816378 h 4978400"/>
              <a:gd name="connsiteX6956" fmla="*/ 2168037 w 5556537"/>
              <a:gd name="connsiteY6956" fmla="*/ 794148 h 4978400"/>
              <a:gd name="connsiteX6957" fmla="*/ 2174396 w 5556537"/>
              <a:gd name="connsiteY6957" fmla="*/ 768726 h 4978400"/>
              <a:gd name="connsiteX6958" fmla="*/ 2179960 w 5556537"/>
              <a:gd name="connsiteY6958" fmla="*/ 743318 h 4978400"/>
              <a:gd name="connsiteX6959" fmla="*/ 2183139 w 5556537"/>
              <a:gd name="connsiteY6959" fmla="*/ 717101 h 4978400"/>
              <a:gd name="connsiteX6960" fmla="*/ 2186305 w 5556537"/>
              <a:gd name="connsiteY6960" fmla="*/ 690898 h 4978400"/>
              <a:gd name="connsiteX6961" fmla="*/ 2187895 w 5556537"/>
              <a:gd name="connsiteY6961" fmla="*/ 663886 h 4978400"/>
              <a:gd name="connsiteX6962" fmla="*/ 2188690 w 5556537"/>
              <a:gd name="connsiteY6962" fmla="*/ 636888 h 4978400"/>
              <a:gd name="connsiteX6963" fmla="*/ 2188690 w 5556537"/>
              <a:gd name="connsiteY6963" fmla="*/ 610684 h 4978400"/>
              <a:gd name="connsiteX6964" fmla="*/ 2187895 w 5556537"/>
              <a:gd name="connsiteY6964" fmla="*/ 597172 h 4978400"/>
              <a:gd name="connsiteX6965" fmla="*/ 2187100 w 5556537"/>
              <a:gd name="connsiteY6965" fmla="*/ 584468 h 4978400"/>
              <a:gd name="connsiteX6966" fmla="*/ 2182344 w 5556537"/>
              <a:gd name="connsiteY6966" fmla="*/ 559059 h 4978400"/>
              <a:gd name="connsiteX6967" fmla="*/ 2179960 w 5556537"/>
              <a:gd name="connsiteY6967" fmla="*/ 545547 h 4978400"/>
              <a:gd name="connsiteX6968" fmla="*/ 2178370 w 5556537"/>
              <a:gd name="connsiteY6968" fmla="*/ 539201 h 4978400"/>
              <a:gd name="connsiteX6969" fmla="*/ 2177575 w 5556537"/>
              <a:gd name="connsiteY6969" fmla="*/ 536022 h 4978400"/>
              <a:gd name="connsiteX6970" fmla="*/ 2178370 w 5556537"/>
              <a:gd name="connsiteY6970" fmla="*/ 532842 h 4978400"/>
              <a:gd name="connsiteX6971" fmla="*/ 2179165 w 5556537"/>
              <a:gd name="connsiteY6971" fmla="*/ 527291 h 4978400"/>
              <a:gd name="connsiteX6972" fmla="*/ 2179165 w 5556537"/>
              <a:gd name="connsiteY6972" fmla="*/ 522522 h 4978400"/>
              <a:gd name="connsiteX6973" fmla="*/ 2178370 w 5556537"/>
              <a:gd name="connsiteY6973" fmla="*/ 512189 h 4978400"/>
              <a:gd name="connsiteX6974" fmla="*/ 2178370 w 5556537"/>
              <a:gd name="connsiteY6974" fmla="*/ 472487 h 4978400"/>
              <a:gd name="connsiteX6975" fmla="*/ 2179165 w 5556537"/>
              <a:gd name="connsiteY6975" fmla="*/ 466128 h 4978400"/>
              <a:gd name="connsiteX6976" fmla="*/ 2180754 w 5556537"/>
              <a:gd name="connsiteY6976" fmla="*/ 460577 h 4978400"/>
              <a:gd name="connsiteX6977" fmla="*/ 2187895 w 5556537"/>
              <a:gd name="connsiteY6977" fmla="*/ 436745 h 4978400"/>
              <a:gd name="connsiteX6978" fmla="*/ 2189485 w 5556537"/>
              <a:gd name="connsiteY6978" fmla="*/ 431976 h 4978400"/>
              <a:gd name="connsiteX6979" fmla="*/ 2194254 w 5556537"/>
              <a:gd name="connsiteY6979" fmla="*/ 446270 h 4978400"/>
              <a:gd name="connsiteX6980" fmla="*/ 2199023 w 5556537"/>
              <a:gd name="connsiteY6980" fmla="*/ 460577 h 4978400"/>
              <a:gd name="connsiteX6981" fmla="*/ 2201407 w 5556537"/>
              <a:gd name="connsiteY6981" fmla="*/ 469307 h 4978400"/>
              <a:gd name="connsiteX6982" fmla="*/ 2203779 w 5556537"/>
              <a:gd name="connsiteY6982" fmla="*/ 478037 h 4978400"/>
              <a:gd name="connsiteX6983" fmla="*/ 2207753 w 5556537"/>
              <a:gd name="connsiteY6983" fmla="*/ 496306 h 4978400"/>
              <a:gd name="connsiteX6984" fmla="*/ 2210137 w 5556537"/>
              <a:gd name="connsiteY6984" fmla="*/ 505049 h 4978400"/>
              <a:gd name="connsiteX6985" fmla="*/ 2213317 w 5556537"/>
              <a:gd name="connsiteY6985" fmla="*/ 514574 h 4978400"/>
              <a:gd name="connsiteX6986" fmla="*/ 2220457 w 5556537"/>
              <a:gd name="connsiteY6986" fmla="*/ 532047 h 4978400"/>
              <a:gd name="connsiteX6987" fmla="*/ 2228406 w 5556537"/>
              <a:gd name="connsiteY6987" fmla="*/ 549521 h 4978400"/>
              <a:gd name="connsiteX6988" fmla="*/ 2237136 w 5556537"/>
              <a:gd name="connsiteY6988" fmla="*/ 566994 h 4978400"/>
              <a:gd name="connsiteX6989" fmla="*/ 2245084 w 5556537"/>
              <a:gd name="connsiteY6989" fmla="*/ 582878 h 4978400"/>
              <a:gd name="connsiteX6990" fmla="*/ 2253019 w 5556537"/>
              <a:gd name="connsiteY6990" fmla="*/ 599556 h 4978400"/>
              <a:gd name="connsiteX6991" fmla="*/ 2256199 w 5556537"/>
              <a:gd name="connsiteY6991" fmla="*/ 605915 h 4978400"/>
              <a:gd name="connsiteX6992" fmla="*/ 2258583 w 5556537"/>
              <a:gd name="connsiteY6992" fmla="*/ 612274 h 4978400"/>
              <a:gd name="connsiteX6993" fmla="*/ 2258583 w 5556537"/>
              <a:gd name="connsiteY6993" fmla="*/ 614645 h 4978400"/>
              <a:gd name="connsiteX6994" fmla="*/ 2257788 w 5556537"/>
              <a:gd name="connsiteY6994" fmla="*/ 617825 h 4978400"/>
              <a:gd name="connsiteX6995" fmla="*/ 2257788 w 5556537"/>
              <a:gd name="connsiteY6995" fmla="*/ 621004 h 4978400"/>
              <a:gd name="connsiteX6996" fmla="*/ 2257788 w 5556537"/>
              <a:gd name="connsiteY6996" fmla="*/ 624978 h 4978400"/>
              <a:gd name="connsiteX6997" fmla="*/ 2259378 w 5556537"/>
              <a:gd name="connsiteY6997" fmla="*/ 630529 h 4978400"/>
              <a:gd name="connsiteX6998" fmla="*/ 2260968 w 5556537"/>
              <a:gd name="connsiteY6998" fmla="*/ 636888 h 4978400"/>
              <a:gd name="connsiteX6999" fmla="*/ 2264942 w 5556537"/>
              <a:gd name="connsiteY6999" fmla="*/ 648002 h 4978400"/>
              <a:gd name="connsiteX7000" fmla="*/ 2265737 w 5556537"/>
              <a:gd name="connsiteY7000" fmla="*/ 652771 h 4978400"/>
              <a:gd name="connsiteX7001" fmla="*/ 2266532 w 5556537"/>
              <a:gd name="connsiteY7001" fmla="*/ 657540 h 4978400"/>
              <a:gd name="connsiteX7002" fmla="*/ 2267326 w 5556537"/>
              <a:gd name="connsiteY7002" fmla="*/ 671834 h 4978400"/>
              <a:gd name="connsiteX7003" fmla="*/ 2268121 w 5556537"/>
              <a:gd name="connsiteY7003" fmla="*/ 677398 h 4978400"/>
              <a:gd name="connsiteX7004" fmla="*/ 2269711 w 5556537"/>
              <a:gd name="connsiteY7004" fmla="*/ 682949 h 4978400"/>
              <a:gd name="connsiteX7005" fmla="*/ 2271288 w 5556537"/>
              <a:gd name="connsiteY7005" fmla="*/ 686129 h 4978400"/>
              <a:gd name="connsiteX7006" fmla="*/ 2273672 w 5556537"/>
              <a:gd name="connsiteY7006" fmla="*/ 687718 h 4978400"/>
              <a:gd name="connsiteX7007" fmla="*/ 2276057 w 5556537"/>
              <a:gd name="connsiteY7007" fmla="*/ 687718 h 4978400"/>
              <a:gd name="connsiteX7008" fmla="*/ 2277646 w 5556537"/>
              <a:gd name="connsiteY7008" fmla="*/ 686129 h 4978400"/>
              <a:gd name="connsiteX7009" fmla="*/ 2278441 w 5556537"/>
              <a:gd name="connsiteY7009" fmla="*/ 684539 h 4978400"/>
              <a:gd name="connsiteX7010" fmla="*/ 2279236 w 5556537"/>
              <a:gd name="connsiteY7010" fmla="*/ 681359 h 4978400"/>
              <a:gd name="connsiteX7011" fmla="*/ 2280031 w 5556537"/>
              <a:gd name="connsiteY7011" fmla="*/ 678193 h 4978400"/>
              <a:gd name="connsiteX7012" fmla="*/ 2279236 w 5556537"/>
              <a:gd name="connsiteY7012" fmla="*/ 671040 h 4978400"/>
              <a:gd name="connsiteX7013" fmla="*/ 2278441 w 5556537"/>
              <a:gd name="connsiteY7013" fmla="*/ 664681 h 4978400"/>
              <a:gd name="connsiteX7014" fmla="*/ 2278441 w 5556537"/>
              <a:gd name="connsiteY7014" fmla="*/ 661515 h 4978400"/>
              <a:gd name="connsiteX7015" fmla="*/ 2278441 w 5556537"/>
              <a:gd name="connsiteY7015" fmla="*/ 660720 h 4978400"/>
              <a:gd name="connsiteX7016" fmla="*/ 2279236 w 5556537"/>
              <a:gd name="connsiteY7016" fmla="*/ 659130 h 4978400"/>
              <a:gd name="connsiteX7017" fmla="*/ 2280031 w 5556537"/>
              <a:gd name="connsiteY7017" fmla="*/ 660720 h 4978400"/>
              <a:gd name="connsiteX7018" fmla="*/ 2280826 w 5556537"/>
              <a:gd name="connsiteY7018" fmla="*/ 662309 h 4978400"/>
              <a:gd name="connsiteX7019" fmla="*/ 2280826 w 5556537"/>
              <a:gd name="connsiteY7019" fmla="*/ 666271 h 4978400"/>
              <a:gd name="connsiteX7020" fmla="*/ 2282415 w 5556537"/>
              <a:gd name="connsiteY7020" fmla="*/ 677398 h 4978400"/>
              <a:gd name="connsiteX7021" fmla="*/ 2282415 w 5556537"/>
              <a:gd name="connsiteY7021" fmla="*/ 685334 h 4978400"/>
              <a:gd name="connsiteX7022" fmla="*/ 2283210 w 5556537"/>
              <a:gd name="connsiteY7022" fmla="*/ 688513 h 4978400"/>
              <a:gd name="connsiteX7023" fmla="*/ 2284800 w 5556537"/>
              <a:gd name="connsiteY7023" fmla="*/ 692487 h 4978400"/>
              <a:gd name="connsiteX7024" fmla="*/ 2286390 w 5556537"/>
              <a:gd name="connsiteY7024" fmla="*/ 694077 h 4978400"/>
              <a:gd name="connsiteX7025" fmla="*/ 2287966 w 5556537"/>
              <a:gd name="connsiteY7025" fmla="*/ 694872 h 4978400"/>
              <a:gd name="connsiteX7026" fmla="*/ 2290351 w 5556537"/>
              <a:gd name="connsiteY7026" fmla="*/ 694872 h 4978400"/>
              <a:gd name="connsiteX7027" fmla="*/ 2291940 w 5556537"/>
              <a:gd name="connsiteY7027" fmla="*/ 694077 h 4978400"/>
              <a:gd name="connsiteX7028" fmla="*/ 2293530 w 5556537"/>
              <a:gd name="connsiteY7028" fmla="*/ 691692 h 4978400"/>
              <a:gd name="connsiteX7029" fmla="*/ 2294325 w 5556537"/>
              <a:gd name="connsiteY7029" fmla="*/ 689308 h 4978400"/>
              <a:gd name="connsiteX7030" fmla="*/ 2294325 w 5556537"/>
              <a:gd name="connsiteY7030" fmla="*/ 682949 h 4978400"/>
              <a:gd name="connsiteX7031" fmla="*/ 2293530 w 5556537"/>
              <a:gd name="connsiteY7031" fmla="*/ 672629 h 4978400"/>
              <a:gd name="connsiteX7032" fmla="*/ 2293530 w 5556537"/>
              <a:gd name="connsiteY7032" fmla="*/ 667065 h 4978400"/>
              <a:gd name="connsiteX7033" fmla="*/ 2293530 w 5556537"/>
              <a:gd name="connsiteY7033" fmla="*/ 661515 h 4978400"/>
              <a:gd name="connsiteX7034" fmla="*/ 2298299 w 5556537"/>
              <a:gd name="connsiteY7034" fmla="*/ 674219 h 4978400"/>
              <a:gd name="connsiteX7035" fmla="*/ 2302273 w 5556537"/>
              <a:gd name="connsiteY7035" fmla="*/ 686129 h 4978400"/>
              <a:gd name="connsiteX7036" fmla="*/ 2305440 w 5556537"/>
              <a:gd name="connsiteY7036" fmla="*/ 691692 h 4978400"/>
              <a:gd name="connsiteX7037" fmla="*/ 2307029 w 5556537"/>
              <a:gd name="connsiteY7037" fmla="*/ 694077 h 4978400"/>
              <a:gd name="connsiteX7038" fmla="*/ 2309414 w 5556537"/>
              <a:gd name="connsiteY7038" fmla="*/ 695667 h 4978400"/>
              <a:gd name="connsiteX7039" fmla="*/ 2311798 w 5556537"/>
              <a:gd name="connsiteY7039" fmla="*/ 696461 h 4978400"/>
              <a:gd name="connsiteX7040" fmla="*/ 2314183 w 5556537"/>
              <a:gd name="connsiteY7040" fmla="*/ 695667 h 4978400"/>
              <a:gd name="connsiteX7041" fmla="*/ 2315772 w 5556537"/>
              <a:gd name="connsiteY7041" fmla="*/ 694077 h 4978400"/>
              <a:gd name="connsiteX7042" fmla="*/ 2316567 w 5556537"/>
              <a:gd name="connsiteY7042" fmla="*/ 691692 h 4978400"/>
              <a:gd name="connsiteX7043" fmla="*/ 2316567 w 5556537"/>
              <a:gd name="connsiteY7043" fmla="*/ 686923 h 4978400"/>
              <a:gd name="connsiteX7044" fmla="*/ 2315772 w 5556537"/>
              <a:gd name="connsiteY7044" fmla="*/ 682154 h 4978400"/>
              <a:gd name="connsiteX7045" fmla="*/ 2311798 w 5556537"/>
              <a:gd name="connsiteY7045" fmla="*/ 673424 h 4978400"/>
              <a:gd name="connsiteX7046" fmla="*/ 2308619 w 5556537"/>
              <a:gd name="connsiteY7046" fmla="*/ 663886 h 4978400"/>
              <a:gd name="connsiteX7047" fmla="*/ 2307029 w 5556537"/>
              <a:gd name="connsiteY7047" fmla="*/ 659130 h 4978400"/>
              <a:gd name="connsiteX7048" fmla="*/ 2306234 w 5556537"/>
              <a:gd name="connsiteY7048" fmla="*/ 655156 h 4978400"/>
              <a:gd name="connsiteX7049" fmla="*/ 2309414 w 5556537"/>
              <a:gd name="connsiteY7049" fmla="*/ 658335 h 4978400"/>
              <a:gd name="connsiteX7050" fmla="*/ 2312593 w 5556537"/>
              <a:gd name="connsiteY7050" fmla="*/ 662309 h 4978400"/>
              <a:gd name="connsiteX7051" fmla="*/ 2318157 w 5556537"/>
              <a:gd name="connsiteY7051" fmla="*/ 670245 h 4978400"/>
              <a:gd name="connsiteX7052" fmla="*/ 2320541 w 5556537"/>
              <a:gd name="connsiteY7052" fmla="*/ 674219 h 4978400"/>
              <a:gd name="connsiteX7053" fmla="*/ 2323708 w 5556537"/>
              <a:gd name="connsiteY7053" fmla="*/ 678193 h 4978400"/>
              <a:gd name="connsiteX7054" fmla="*/ 2326092 w 5556537"/>
              <a:gd name="connsiteY7054" fmla="*/ 680565 h 4978400"/>
              <a:gd name="connsiteX7055" fmla="*/ 2328477 w 5556537"/>
              <a:gd name="connsiteY7055" fmla="*/ 681359 h 4978400"/>
              <a:gd name="connsiteX7056" fmla="*/ 2330861 w 5556537"/>
              <a:gd name="connsiteY7056" fmla="*/ 681359 h 4978400"/>
              <a:gd name="connsiteX7057" fmla="*/ 2332451 w 5556537"/>
              <a:gd name="connsiteY7057" fmla="*/ 680565 h 4978400"/>
              <a:gd name="connsiteX7058" fmla="*/ 2334041 w 5556537"/>
              <a:gd name="connsiteY7058" fmla="*/ 678988 h 4978400"/>
              <a:gd name="connsiteX7059" fmla="*/ 2334836 w 5556537"/>
              <a:gd name="connsiteY7059" fmla="*/ 677398 h 4978400"/>
              <a:gd name="connsiteX7060" fmla="*/ 2334836 w 5556537"/>
              <a:gd name="connsiteY7060" fmla="*/ 675014 h 4978400"/>
              <a:gd name="connsiteX7061" fmla="*/ 2334041 w 5556537"/>
              <a:gd name="connsiteY7061" fmla="*/ 672629 h 4978400"/>
              <a:gd name="connsiteX7062" fmla="*/ 2332451 w 5556537"/>
              <a:gd name="connsiteY7062" fmla="*/ 668655 h 4978400"/>
              <a:gd name="connsiteX7063" fmla="*/ 2330066 w 5556537"/>
              <a:gd name="connsiteY7063" fmla="*/ 665476 h 4978400"/>
              <a:gd name="connsiteX7064" fmla="*/ 2322118 w 5556537"/>
              <a:gd name="connsiteY7064" fmla="*/ 650387 h 4978400"/>
              <a:gd name="connsiteX7065" fmla="*/ 2318157 w 5556537"/>
              <a:gd name="connsiteY7065" fmla="*/ 642452 h 4978400"/>
              <a:gd name="connsiteX7066" fmla="*/ 2315772 w 5556537"/>
              <a:gd name="connsiteY7066" fmla="*/ 638477 h 4978400"/>
              <a:gd name="connsiteX7067" fmla="*/ 2314978 w 5556537"/>
              <a:gd name="connsiteY7067" fmla="*/ 634503 h 4978400"/>
              <a:gd name="connsiteX7068" fmla="*/ 2317362 w 5556537"/>
              <a:gd name="connsiteY7068" fmla="*/ 636093 h 4978400"/>
              <a:gd name="connsiteX7069" fmla="*/ 2319747 w 5556537"/>
              <a:gd name="connsiteY7069" fmla="*/ 638477 h 4978400"/>
              <a:gd name="connsiteX7070" fmla="*/ 2322118 w 5556537"/>
              <a:gd name="connsiteY7070" fmla="*/ 640862 h 4978400"/>
              <a:gd name="connsiteX7071" fmla="*/ 2324503 w 5556537"/>
              <a:gd name="connsiteY7071" fmla="*/ 643246 h 4978400"/>
              <a:gd name="connsiteX7072" fmla="*/ 2330066 w 5556537"/>
              <a:gd name="connsiteY7072" fmla="*/ 646426 h 4978400"/>
              <a:gd name="connsiteX7073" fmla="*/ 2335630 w 5556537"/>
              <a:gd name="connsiteY7073" fmla="*/ 647208 h 4978400"/>
              <a:gd name="connsiteX7074" fmla="*/ 2340386 w 5556537"/>
              <a:gd name="connsiteY7074" fmla="*/ 648002 h 4978400"/>
              <a:gd name="connsiteX7075" fmla="*/ 2341976 w 5556537"/>
              <a:gd name="connsiteY7075" fmla="*/ 647208 h 4978400"/>
              <a:gd name="connsiteX7076" fmla="*/ 2344361 w 5556537"/>
              <a:gd name="connsiteY7076" fmla="*/ 646426 h 4978400"/>
              <a:gd name="connsiteX7077" fmla="*/ 2345155 w 5556537"/>
              <a:gd name="connsiteY7077" fmla="*/ 644836 h 4978400"/>
              <a:gd name="connsiteX7078" fmla="*/ 2345950 w 5556537"/>
              <a:gd name="connsiteY7078" fmla="*/ 644041 h 4978400"/>
              <a:gd name="connsiteX7079" fmla="*/ 2345950 w 5556537"/>
              <a:gd name="connsiteY7079" fmla="*/ 641657 h 4978400"/>
              <a:gd name="connsiteX7080" fmla="*/ 2344361 w 5556537"/>
              <a:gd name="connsiteY7080" fmla="*/ 639272 h 4978400"/>
              <a:gd name="connsiteX7081" fmla="*/ 2341976 w 5556537"/>
              <a:gd name="connsiteY7081" fmla="*/ 636888 h 4978400"/>
              <a:gd name="connsiteX7082" fmla="*/ 2338015 w 5556537"/>
              <a:gd name="connsiteY7082" fmla="*/ 634503 h 4978400"/>
              <a:gd name="connsiteX7083" fmla="*/ 2334836 w 5556537"/>
              <a:gd name="connsiteY7083" fmla="*/ 631324 h 4978400"/>
              <a:gd name="connsiteX7084" fmla="*/ 2327682 w 5556537"/>
              <a:gd name="connsiteY7084" fmla="*/ 624183 h 4978400"/>
              <a:gd name="connsiteX7085" fmla="*/ 2322118 w 5556537"/>
              <a:gd name="connsiteY7085" fmla="*/ 616235 h 4978400"/>
              <a:gd name="connsiteX7086" fmla="*/ 2315772 w 5556537"/>
              <a:gd name="connsiteY7086" fmla="*/ 609094 h 4978400"/>
              <a:gd name="connsiteX7087" fmla="*/ 2312593 w 5556537"/>
              <a:gd name="connsiteY7087" fmla="*/ 605915 h 4978400"/>
              <a:gd name="connsiteX7088" fmla="*/ 2309414 w 5556537"/>
              <a:gd name="connsiteY7088" fmla="*/ 602736 h 4978400"/>
              <a:gd name="connsiteX7089" fmla="*/ 2305440 w 5556537"/>
              <a:gd name="connsiteY7089" fmla="*/ 600351 h 4978400"/>
              <a:gd name="connsiteX7090" fmla="*/ 2301478 w 5556537"/>
              <a:gd name="connsiteY7090" fmla="*/ 598762 h 4978400"/>
              <a:gd name="connsiteX7091" fmla="*/ 2295120 w 5556537"/>
              <a:gd name="connsiteY7091" fmla="*/ 598762 h 4978400"/>
              <a:gd name="connsiteX7092" fmla="*/ 2293530 w 5556537"/>
              <a:gd name="connsiteY7092" fmla="*/ 597967 h 4978400"/>
              <a:gd name="connsiteX7093" fmla="*/ 2292735 w 5556537"/>
              <a:gd name="connsiteY7093" fmla="*/ 595595 h 4978400"/>
              <a:gd name="connsiteX7094" fmla="*/ 2291940 w 5556537"/>
              <a:gd name="connsiteY7094" fmla="*/ 594006 h 4978400"/>
              <a:gd name="connsiteX7095" fmla="*/ 2289556 w 5556537"/>
              <a:gd name="connsiteY7095" fmla="*/ 588442 h 4978400"/>
              <a:gd name="connsiteX7096" fmla="*/ 2286390 w 5556537"/>
              <a:gd name="connsiteY7096" fmla="*/ 578917 h 4978400"/>
              <a:gd name="connsiteX7097" fmla="*/ 2284005 w 5556537"/>
              <a:gd name="connsiteY7097" fmla="*/ 568584 h 4978400"/>
              <a:gd name="connsiteX7098" fmla="*/ 2281621 w 5556537"/>
              <a:gd name="connsiteY7098" fmla="*/ 559059 h 4978400"/>
              <a:gd name="connsiteX7099" fmla="*/ 2280031 w 5556537"/>
              <a:gd name="connsiteY7099" fmla="*/ 548726 h 4978400"/>
              <a:gd name="connsiteX7100" fmla="*/ 2279236 w 5556537"/>
              <a:gd name="connsiteY7100" fmla="*/ 536022 h 4978400"/>
              <a:gd name="connsiteX7101" fmla="*/ 2277646 w 5556537"/>
              <a:gd name="connsiteY7101" fmla="*/ 524112 h 4978400"/>
              <a:gd name="connsiteX7102" fmla="*/ 2275262 w 5556537"/>
              <a:gd name="connsiteY7102" fmla="*/ 513779 h 4978400"/>
              <a:gd name="connsiteX7103" fmla="*/ 2272082 w 5556537"/>
              <a:gd name="connsiteY7103" fmla="*/ 503459 h 4978400"/>
              <a:gd name="connsiteX7104" fmla="*/ 2268916 w 5556537"/>
              <a:gd name="connsiteY7104" fmla="*/ 493139 h 4978400"/>
              <a:gd name="connsiteX7105" fmla="*/ 2264942 w 5556537"/>
              <a:gd name="connsiteY7105" fmla="*/ 482807 h 4978400"/>
              <a:gd name="connsiteX7106" fmla="*/ 2261763 w 5556537"/>
              <a:gd name="connsiteY7106" fmla="*/ 474871 h 4978400"/>
              <a:gd name="connsiteX7107" fmla="*/ 2260173 w 5556537"/>
              <a:gd name="connsiteY7107" fmla="*/ 470897 h 4978400"/>
              <a:gd name="connsiteX7108" fmla="*/ 2257788 w 5556537"/>
              <a:gd name="connsiteY7108" fmla="*/ 466923 h 4978400"/>
              <a:gd name="connsiteX7109" fmla="*/ 2254609 w 5556537"/>
              <a:gd name="connsiteY7109" fmla="*/ 461359 h 4978400"/>
              <a:gd name="connsiteX7110" fmla="*/ 2253019 w 5556537"/>
              <a:gd name="connsiteY7110" fmla="*/ 458987 h 4978400"/>
              <a:gd name="connsiteX7111" fmla="*/ 2252238 w 5556537"/>
              <a:gd name="connsiteY7111" fmla="*/ 455808 h 4978400"/>
              <a:gd name="connsiteX7112" fmla="*/ 2251443 w 5556537"/>
              <a:gd name="connsiteY7112" fmla="*/ 451039 h 4978400"/>
              <a:gd name="connsiteX7113" fmla="*/ 2250648 w 5556537"/>
              <a:gd name="connsiteY7113" fmla="*/ 445475 h 4978400"/>
              <a:gd name="connsiteX7114" fmla="*/ 2250648 w 5556537"/>
              <a:gd name="connsiteY7114" fmla="*/ 435155 h 4978400"/>
              <a:gd name="connsiteX7115" fmla="*/ 2248263 w 5556537"/>
              <a:gd name="connsiteY7115" fmla="*/ 414503 h 4978400"/>
              <a:gd name="connsiteX7116" fmla="*/ 2245084 w 5556537"/>
              <a:gd name="connsiteY7116" fmla="*/ 393850 h 4978400"/>
              <a:gd name="connsiteX7117" fmla="*/ 2241110 w 5556537"/>
              <a:gd name="connsiteY7117" fmla="*/ 374005 h 4978400"/>
              <a:gd name="connsiteX7118" fmla="*/ 2241110 w 5556537"/>
              <a:gd name="connsiteY7118" fmla="*/ 369236 h 4978400"/>
              <a:gd name="connsiteX7119" fmla="*/ 2241905 w 5556537"/>
              <a:gd name="connsiteY7119" fmla="*/ 364467 h 4978400"/>
              <a:gd name="connsiteX7120" fmla="*/ 2241905 w 5556537"/>
              <a:gd name="connsiteY7120" fmla="*/ 354147 h 4978400"/>
              <a:gd name="connsiteX7121" fmla="*/ 2241905 w 5556537"/>
              <a:gd name="connsiteY7121" fmla="*/ 343019 h 4978400"/>
              <a:gd name="connsiteX7122" fmla="*/ 2241110 w 5556537"/>
              <a:gd name="connsiteY7122" fmla="*/ 332700 h 4978400"/>
              <a:gd name="connsiteX7123" fmla="*/ 2240315 w 5556537"/>
              <a:gd name="connsiteY7123" fmla="*/ 327931 h 4978400"/>
              <a:gd name="connsiteX7124" fmla="*/ 2238725 w 5556537"/>
              <a:gd name="connsiteY7124" fmla="*/ 323175 h 4978400"/>
              <a:gd name="connsiteX7125" fmla="*/ 2234764 w 5556537"/>
              <a:gd name="connsiteY7125" fmla="*/ 314431 h 4978400"/>
              <a:gd name="connsiteX7126" fmla="*/ 2229995 w 5556537"/>
              <a:gd name="connsiteY7126" fmla="*/ 306496 h 4978400"/>
              <a:gd name="connsiteX7127" fmla="*/ 2225226 w 5556537"/>
              <a:gd name="connsiteY7127" fmla="*/ 298548 h 4978400"/>
              <a:gd name="connsiteX7128" fmla="*/ 2222047 w 5556537"/>
              <a:gd name="connsiteY7128" fmla="*/ 294573 h 4978400"/>
              <a:gd name="connsiteX7129" fmla="*/ 2218867 w 5556537"/>
              <a:gd name="connsiteY7129" fmla="*/ 290612 h 4978400"/>
              <a:gd name="connsiteX7130" fmla="*/ 2214906 w 5556537"/>
              <a:gd name="connsiteY7130" fmla="*/ 288228 h 4978400"/>
              <a:gd name="connsiteX7131" fmla="*/ 2210932 w 5556537"/>
              <a:gd name="connsiteY7131" fmla="*/ 285843 h 4978400"/>
              <a:gd name="connsiteX7132" fmla="*/ 2202189 w 5556537"/>
              <a:gd name="connsiteY7132" fmla="*/ 281869 h 4978400"/>
              <a:gd name="connsiteX7133" fmla="*/ 2192664 w 5556537"/>
              <a:gd name="connsiteY7133" fmla="*/ 279485 h 4978400"/>
              <a:gd name="connsiteX7134" fmla="*/ 2182344 w 5556537"/>
              <a:gd name="connsiteY7134" fmla="*/ 277895 h 4978400"/>
              <a:gd name="connsiteX7135" fmla="*/ 2172011 w 5556537"/>
              <a:gd name="connsiteY7135" fmla="*/ 277100 h 4978400"/>
              <a:gd name="connsiteX7136" fmla="*/ 2160102 w 5556537"/>
              <a:gd name="connsiteY7136" fmla="*/ 277100 h 4978400"/>
              <a:gd name="connsiteX7137" fmla="*/ 2157717 w 5556537"/>
              <a:gd name="connsiteY7137" fmla="*/ 275510 h 4978400"/>
              <a:gd name="connsiteX7138" fmla="*/ 2153743 w 5556537"/>
              <a:gd name="connsiteY7138" fmla="*/ 273139 h 4978400"/>
              <a:gd name="connsiteX7139" fmla="*/ 2136270 w 5556537"/>
              <a:gd name="connsiteY7139" fmla="*/ 262011 h 4978400"/>
              <a:gd name="connsiteX7140" fmla="*/ 2131514 w 5556537"/>
              <a:gd name="connsiteY7140" fmla="*/ 258832 h 4978400"/>
              <a:gd name="connsiteX7141" fmla="*/ 2129924 w 5556537"/>
              <a:gd name="connsiteY7141" fmla="*/ 258050 h 4978400"/>
              <a:gd name="connsiteX7142" fmla="*/ 2128334 w 5556537"/>
              <a:gd name="connsiteY7142" fmla="*/ 257255 h 4978400"/>
              <a:gd name="connsiteX7143" fmla="*/ 2128334 w 5556537"/>
              <a:gd name="connsiteY7143" fmla="*/ 255665 h 4978400"/>
              <a:gd name="connsiteX7144" fmla="*/ 2125950 w 5556537"/>
              <a:gd name="connsiteY7144" fmla="*/ 237397 h 4978400"/>
              <a:gd name="connsiteX7145" fmla="*/ 2125155 w 5556537"/>
              <a:gd name="connsiteY7145" fmla="*/ 229449 h 4978400"/>
              <a:gd name="connsiteX7146" fmla="*/ 2125155 w 5556537"/>
              <a:gd name="connsiteY7146" fmla="*/ 227859 h 4978400"/>
              <a:gd name="connsiteX7147" fmla="*/ 2126745 w 5556537"/>
              <a:gd name="connsiteY7147" fmla="*/ 226270 h 4978400"/>
              <a:gd name="connsiteX7148" fmla="*/ 2130719 w 5556537"/>
              <a:gd name="connsiteY7148" fmla="*/ 223103 h 4978400"/>
              <a:gd name="connsiteX7149" fmla="*/ 2132308 w 5556537"/>
              <a:gd name="connsiteY7149" fmla="*/ 220719 h 4978400"/>
              <a:gd name="connsiteX7150" fmla="*/ 2133103 w 5556537"/>
              <a:gd name="connsiteY7150" fmla="*/ 217539 h 4978400"/>
              <a:gd name="connsiteX7151" fmla="*/ 2135475 w 5556537"/>
              <a:gd name="connsiteY7151" fmla="*/ 211975 h 4978400"/>
              <a:gd name="connsiteX7152" fmla="*/ 2140244 w 5556537"/>
              <a:gd name="connsiteY7152" fmla="*/ 195297 h 4978400"/>
              <a:gd name="connsiteX7153" fmla="*/ 2142628 w 5556537"/>
              <a:gd name="connsiteY7153" fmla="*/ 185772 h 4978400"/>
              <a:gd name="connsiteX7154" fmla="*/ 2144218 w 5556537"/>
              <a:gd name="connsiteY7154" fmla="*/ 176234 h 4978400"/>
              <a:gd name="connsiteX7155" fmla="*/ 2145808 w 5556537"/>
              <a:gd name="connsiteY7155" fmla="*/ 166709 h 4978400"/>
              <a:gd name="connsiteX7156" fmla="*/ 2145808 w 5556537"/>
              <a:gd name="connsiteY7156" fmla="*/ 156389 h 4978400"/>
              <a:gd name="connsiteX7157" fmla="*/ 2145013 w 5556537"/>
              <a:gd name="connsiteY7157" fmla="*/ 146851 h 4978400"/>
              <a:gd name="connsiteX7158" fmla="*/ 2143423 w 5556537"/>
              <a:gd name="connsiteY7158" fmla="*/ 137326 h 4978400"/>
              <a:gd name="connsiteX7159" fmla="*/ 2141039 w 5556537"/>
              <a:gd name="connsiteY7159" fmla="*/ 127788 h 4978400"/>
              <a:gd name="connsiteX7160" fmla="*/ 2136270 w 5556537"/>
              <a:gd name="connsiteY7160" fmla="*/ 119058 h 4978400"/>
              <a:gd name="connsiteX7161" fmla="*/ 2130719 w 5556537"/>
              <a:gd name="connsiteY7161" fmla="*/ 112699 h 4978400"/>
              <a:gd name="connsiteX7162" fmla="*/ 2124360 w 5556537"/>
              <a:gd name="connsiteY7162" fmla="*/ 107135 h 4978400"/>
              <a:gd name="connsiteX7163" fmla="*/ 2117206 w 5556537"/>
              <a:gd name="connsiteY7163" fmla="*/ 102379 h 4978400"/>
              <a:gd name="connsiteX7164" fmla="*/ 2108476 w 5556537"/>
              <a:gd name="connsiteY7164" fmla="*/ 99200 h 4978400"/>
              <a:gd name="connsiteX7165" fmla="*/ 2098156 w 5556537"/>
              <a:gd name="connsiteY7165" fmla="*/ 98405 h 4978400"/>
              <a:gd name="connsiteX7166" fmla="*/ 1025903 w 5556537"/>
              <a:gd name="connsiteY7166" fmla="*/ 97610 h 4978400"/>
              <a:gd name="connsiteX7167" fmla="*/ 1019544 w 5556537"/>
              <a:gd name="connsiteY7167" fmla="*/ 98405 h 4978400"/>
              <a:gd name="connsiteX7168" fmla="*/ 1010814 w 5556537"/>
              <a:gd name="connsiteY7168" fmla="*/ 99995 h 4978400"/>
              <a:gd name="connsiteX7169" fmla="*/ 1002866 w 5556537"/>
              <a:gd name="connsiteY7169" fmla="*/ 102379 h 4978400"/>
              <a:gd name="connsiteX7170" fmla="*/ 994930 w 5556537"/>
              <a:gd name="connsiteY7170" fmla="*/ 106340 h 4978400"/>
              <a:gd name="connsiteX7171" fmla="*/ 991751 w 5556537"/>
              <a:gd name="connsiteY7171" fmla="*/ 108725 h 4978400"/>
              <a:gd name="connsiteX7172" fmla="*/ 988572 w 5556537"/>
              <a:gd name="connsiteY7172" fmla="*/ 111904 h 4978400"/>
              <a:gd name="connsiteX7173" fmla="*/ 985392 w 5556537"/>
              <a:gd name="connsiteY7173" fmla="*/ 115878 h 4978400"/>
              <a:gd name="connsiteX7174" fmla="*/ 983008 w 5556537"/>
              <a:gd name="connsiteY7174" fmla="*/ 119058 h 4978400"/>
              <a:gd name="connsiteX7175" fmla="*/ 978252 w 5556537"/>
              <a:gd name="connsiteY7175" fmla="*/ 127788 h 4978400"/>
              <a:gd name="connsiteX7176" fmla="*/ 975867 w 5556537"/>
              <a:gd name="connsiteY7176" fmla="*/ 136531 h 4978400"/>
              <a:gd name="connsiteX7177" fmla="*/ 974278 w 5556537"/>
              <a:gd name="connsiteY7177" fmla="*/ 145261 h 4978400"/>
              <a:gd name="connsiteX7178" fmla="*/ 973483 w 5556537"/>
              <a:gd name="connsiteY7178" fmla="*/ 154799 h 4978400"/>
              <a:gd name="connsiteX7179" fmla="*/ 973483 w 5556537"/>
              <a:gd name="connsiteY7179" fmla="*/ 163530 h 4978400"/>
              <a:gd name="connsiteX7180" fmla="*/ 973483 w 5556537"/>
              <a:gd name="connsiteY7180" fmla="*/ 172273 h 4978400"/>
              <a:gd name="connsiteX7181" fmla="*/ 975072 w 5556537"/>
              <a:gd name="connsiteY7181" fmla="*/ 181003 h 4978400"/>
              <a:gd name="connsiteX7182" fmla="*/ 976662 w 5556537"/>
              <a:gd name="connsiteY7182" fmla="*/ 190541 h 4978400"/>
              <a:gd name="connsiteX7183" fmla="*/ 979047 w 5556537"/>
              <a:gd name="connsiteY7183" fmla="*/ 199271 h 4978400"/>
              <a:gd name="connsiteX7184" fmla="*/ 984597 w 5556537"/>
              <a:gd name="connsiteY7184" fmla="*/ 215950 h 4978400"/>
              <a:gd name="connsiteX7185" fmla="*/ 986187 w 5556537"/>
              <a:gd name="connsiteY7185" fmla="*/ 219924 h 4978400"/>
              <a:gd name="connsiteX7186" fmla="*/ 988572 w 5556537"/>
              <a:gd name="connsiteY7186" fmla="*/ 223103 h 4978400"/>
              <a:gd name="connsiteX7187" fmla="*/ 991751 w 5556537"/>
              <a:gd name="connsiteY7187" fmla="*/ 226270 h 4978400"/>
              <a:gd name="connsiteX7188" fmla="*/ 993341 w 5556537"/>
              <a:gd name="connsiteY7188" fmla="*/ 227859 h 4978400"/>
              <a:gd name="connsiteX7189" fmla="*/ 993341 w 5556537"/>
              <a:gd name="connsiteY7189" fmla="*/ 230244 h 4978400"/>
              <a:gd name="connsiteX7190" fmla="*/ 993341 w 5556537"/>
              <a:gd name="connsiteY7190" fmla="*/ 232628 h 4978400"/>
              <a:gd name="connsiteX7191" fmla="*/ 990956 w 5556537"/>
              <a:gd name="connsiteY7191" fmla="*/ 252486 h 4978400"/>
              <a:gd name="connsiteX7192" fmla="*/ 990956 w 5556537"/>
              <a:gd name="connsiteY7192" fmla="*/ 254871 h 4978400"/>
              <a:gd name="connsiteX7193" fmla="*/ 990161 w 5556537"/>
              <a:gd name="connsiteY7193" fmla="*/ 257255 h 4978400"/>
              <a:gd name="connsiteX7194" fmla="*/ 989366 w 5556537"/>
              <a:gd name="connsiteY7194" fmla="*/ 258050 h 4978400"/>
              <a:gd name="connsiteX7195" fmla="*/ 986982 w 5556537"/>
              <a:gd name="connsiteY7195" fmla="*/ 258832 h 4978400"/>
              <a:gd name="connsiteX7196" fmla="*/ 982226 w 5556537"/>
              <a:gd name="connsiteY7196" fmla="*/ 262011 h 4978400"/>
              <a:gd name="connsiteX7197" fmla="*/ 973483 w 5556537"/>
              <a:gd name="connsiteY7197" fmla="*/ 267575 h 4978400"/>
              <a:gd name="connsiteX7198" fmla="*/ 964753 w 5556537"/>
              <a:gd name="connsiteY7198" fmla="*/ 273139 h 4978400"/>
              <a:gd name="connsiteX7199" fmla="*/ 961573 w 5556537"/>
              <a:gd name="connsiteY7199" fmla="*/ 275510 h 4978400"/>
              <a:gd name="connsiteX7200" fmla="*/ 959189 w 5556537"/>
              <a:gd name="connsiteY7200" fmla="*/ 277100 h 4978400"/>
              <a:gd name="connsiteX7201" fmla="*/ 946484 w 5556537"/>
              <a:gd name="connsiteY7201" fmla="*/ 277100 h 4978400"/>
              <a:gd name="connsiteX7202" fmla="*/ 935357 w 5556537"/>
              <a:gd name="connsiteY7202" fmla="*/ 277895 h 4978400"/>
              <a:gd name="connsiteX7203" fmla="*/ 925832 w 5556537"/>
              <a:gd name="connsiteY7203" fmla="*/ 279485 h 4978400"/>
              <a:gd name="connsiteX7204" fmla="*/ 916294 w 5556537"/>
              <a:gd name="connsiteY7204" fmla="*/ 281869 h 4978400"/>
              <a:gd name="connsiteX7205" fmla="*/ 911538 w 5556537"/>
              <a:gd name="connsiteY7205" fmla="*/ 283459 h 4978400"/>
              <a:gd name="connsiteX7206" fmla="*/ 907563 w 5556537"/>
              <a:gd name="connsiteY7206" fmla="*/ 285048 h 4978400"/>
              <a:gd name="connsiteX7207" fmla="*/ 902794 w 5556537"/>
              <a:gd name="connsiteY7207" fmla="*/ 288228 h 4978400"/>
              <a:gd name="connsiteX7208" fmla="*/ 899615 w 5556537"/>
              <a:gd name="connsiteY7208" fmla="*/ 290612 h 4978400"/>
              <a:gd name="connsiteX7209" fmla="*/ 896449 w 5556537"/>
              <a:gd name="connsiteY7209" fmla="*/ 294573 h 4978400"/>
              <a:gd name="connsiteX7210" fmla="*/ 893269 w 5556537"/>
              <a:gd name="connsiteY7210" fmla="*/ 298548 h 4978400"/>
              <a:gd name="connsiteX7211" fmla="*/ 888500 w 5556537"/>
              <a:gd name="connsiteY7211" fmla="*/ 306496 h 4978400"/>
              <a:gd name="connsiteX7212" fmla="*/ 883731 w 5556537"/>
              <a:gd name="connsiteY7212" fmla="*/ 315226 h 4978400"/>
              <a:gd name="connsiteX7213" fmla="*/ 879770 w 5556537"/>
              <a:gd name="connsiteY7213" fmla="*/ 323969 h 4978400"/>
              <a:gd name="connsiteX7214" fmla="*/ 878180 w 5556537"/>
              <a:gd name="connsiteY7214" fmla="*/ 328725 h 4978400"/>
              <a:gd name="connsiteX7215" fmla="*/ 877386 w 5556537"/>
              <a:gd name="connsiteY7215" fmla="*/ 333494 h 4978400"/>
              <a:gd name="connsiteX7216" fmla="*/ 876591 w 5556537"/>
              <a:gd name="connsiteY7216" fmla="*/ 343814 h 4978400"/>
              <a:gd name="connsiteX7217" fmla="*/ 876591 w 5556537"/>
              <a:gd name="connsiteY7217" fmla="*/ 354147 h 4978400"/>
              <a:gd name="connsiteX7218" fmla="*/ 877386 w 5556537"/>
              <a:gd name="connsiteY7218" fmla="*/ 364467 h 4978400"/>
              <a:gd name="connsiteX7219" fmla="*/ 877386 w 5556537"/>
              <a:gd name="connsiteY7219" fmla="*/ 369236 h 4978400"/>
              <a:gd name="connsiteX7220" fmla="*/ 877386 w 5556537"/>
              <a:gd name="connsiteY7220" fmla="*/ 374005 h 4978400"/>
              <a:gd name="connsiteX7221" fmla="*/ 875001 w 5556537"/>
              <a:gd name="connsiteY7221" fmla="*/ 384325 h 4978400"/>
              <a:gd name="connsiteX7222" fmla="*/ 871822 w 5556537"/>
              <a:gd name="connsiteY7222" fmla="*/ 404978 h 4978400"/>
              <a:gd name="connsiteX7223" fmla="*/ 868642 w 5556537"/>
              <a:gd name="connsiteY7223" fmla="*/ 425630 h 4978400"/>
              <a:gd name="connsiteX7224" fmla="*/ 867848 w 5556537"/>
              <a:gd name="connsiteY7224" fmla="*/ 446270 h 4978400"/>
              <a:gd name="connsiteX7225" fmla="*/ 867053 w 5556537"/>
              <a:gd name="connsiteY7225" fmla="*/ 451039 h 4978400"/>
              <a:gd name="connsiteX7226" fmla="*/ 866258 w 5556537"/>
              <a:gd name="connsiteY7226" fmla="*/ 455808 h 4978400"/>
              <a:gd name="connsiteX7227" fmla="*/ 865463 w 5556537"/>
              <a:gd name="connsiteY7227" fmla="*/ 460577 h 4978400"/>
              <a:gd name="connsiteX7228" fmla="*/ 863092 w 5556537"/>
              <a:gd name="connsiteY7228" fmla="*/ 464538 h 4978400"/>
              <a:gd name="connsiteX7229" fmla="*/ 859912 w 5556537"/>
              <a:gd name="connsiteY7229" fmla="*/ 469307 h 4978400"/>
              <a:gd name="connsiteX7230" fmla="*/ 857528 w 5556537"/>
              <a:gd name="connsiteY7230" fmla="*/ 474076 h 4978400"/>
              <a:gd name="connsiteX7231" fmla="*/ 850374 w 5556537"/>
              <a:gd name="connsiteY7231" fmla="*/ 490755 h 4978400"/>
              <a:gd name="connsiteX7232" fmla="*/ 845618 w 5556537"/>
              <a:gd name="connsiteY7232" fmla="*/ 507433 h 4978400"/>
              <a:gd name="connsiteX7233" fmla="*/ 841644 w 5556537"/>
              <a:gd name="connsiteY7233" fmla="*/ 524112 h 4978400"/>
              <a:gd name="connsiteX7234" fmla="*/ 839259 w 5556537"/>
              <a:gd name="connsiteY7234" fmla="*/ 541585 h 4978400"/>
              <a:gd name="connsiteX7235" fmla="*/ 836875 w 5556537"/>
              <a:gd name="connsiteY7235" fmla="*/ 560648 h 4978400"/>
              <a:gd name="connsiteX7236" fmla="*/ 834490 w 5556537"/>
              <a:gd name="connsiteY7236" fmla="*/ 570173 h 4978400"/>
              <a:gd name="connsiteX7237" fmla="*/ 832106 w 5556537"/>
              <a:gd name="connsiteY7237" fmla="*/ 579698 h 4978400"/>
              <a:gd name="connsiteX7238" fmla="*/ 828940 w 5556537"/>
              <a:gd name="connsiteY7238" fmla="*/ 588442 h 4978400"/>
              <a:gd name="connsiteX7239" fmla="*/ 827350 w 5556537"/>
              <a:gd name="connsiteY7239" fmla="*/ 593211 h 4978400"/>
              <a:gd name="connsiteX7240" fmla="*/ 826555 w 5556537"/>
              <a:gd name="connsiteY7240" fmla="*/ 595595 h 4978400"/>
              <a:gd name="connsiteX7241" fmla="*/ 824965 w 5556537"/>
              <a:gd name="connsiteY7241" fmla="*/ 597967 h 4978400"/>
              <a:gd name="connsiteX7242" fmla="*/ 824171 w 5556537"/>
              <a:gd name="connsiteY7242" fmla="*/ 598762 h 4978400"/>
              <a:gd name="connsiteX7243" fmla="*/ 817812 w 5556537"/>
              <a:gd name="connsiteY7243" fmla="*/ 598762 h 4978400"/>
              <a:gd name="connsiteX7244" fmla="*/ 813043 w 5556537"/>
              <a:gd name="connsiteY7244" fmla="*/ 600351 h 4978400"/>
              <a:gd name="connsiteX7245" fmla="*/ 809082 w 5556537"/>
              <a:gd name="connsiteY7245" fmla="*/ 602736 h 4978400"/>
              <a:gd name="connsiteX7246" fmla="*/ 801928 w 5556537"/>
              <a:gd name="connsiteY7246" fmla="*/ 609889 h 4978400"/>
              <a:gd name="connsiteX7247" fmla="*/ 795569 w 5556537"/>
              <a:gd name="connsiteY7247" fmla="*/ 617030 h 4978400"/>
              <a:gd name="connsiteX7248" fmla="*/ 790019 w 5556537"/>
              <a:gd name="connsiteY7248" fmla="*/ 624183 h 4978400"/>
              <a:gd name="connsiteX7249" fmla="*/ 783660 w 5556537"/>
              <a:gd name="connsiteY7249" fmla="*/ 632119 h 4978400"/>
              <a:gd name="connsiteX7250" fmla="*/ 776519 w 5556537"/>
              <a:gd name="connsiteY7250" fmla="*/ 636888 h 4978400"/>
              <a:gd name="connsiteX7251" fmla="*/ 774135 w 5556537"/>
              <a:gd name="connsiteY7251" fmla="*/ 639272 h 4978400"/>
              <a:gd name="connsiteX7252" fmla="*/ 773340 w 5556537"/>
              <a:gd name="connsiteY7252" fmla="*/ 640862 h 4978400"/>
              <a:gd name="connsiteX7253" fmla="*/ 772545 w 5556537"/>
              <a:gd name="connsiteY7253" fmla="*/ 642452 h 4978400"/>
              <a:gd name="connsiteX7254" fmla="*/ 773340 w 5556537"/>
              <a:gd name="connsiteY7254" fmla="*/ 645631 h 4978400"/>
              <a:gd name="connsiteX7255" fmla="*/ 775725 w 5556537"/>
              <a:gd name="connsiteY7255" fmla="*/ 647208 h 4978400"/>
              <a:gd name="connsiteX7256" fmla="*/ 778096 w 5556537"/>
              <a:gd name="connsiteY7256" fmla="*/ 648002 h 4978400"/>
              <a:gd name="connsiteX7257" fmla="*/ 780481 w 5556537"/>
              <a:gd name="connsiteY7257" fmla="*/ 648002 h 4978400"/>
              <a:gd name="connsiteX7258" fmla="*/ 786839 w 5556537"/>
              <a:gd name="connsiteY7258" fmla="*/ 646426 h 4978400"/>
              <a:gd name="connsiteX7259" fmla="*/ 792403 w 5556537"/>
              <a:gd name="connsiteY7259" fmla="*/ 644041 h 4978400"/>
              <a:gd name="connsiteX7260" fmla="*/ 795569 w 5556537"/>
              <a:gd name="connsiteY7260" fmla="*/ 641657 h 4978400"/>
              <a:gd name="connsiteX7261" fmla="*/ 798749 w 5556537"/>
              <a:gd name="connsiteY7261" fmla="*/ 639272 h 4978400"/>
              <a:gd name="connsiteX7262" fmla="*/ 801133 w 5556537"/>
              <a:gd name="connsiteY7262" fmla="*/ 636888 h 4978400"/>
              <a:gd name="connsiteX7263" fmla="*/ 802723 w 5556537"/>
              <a:gd name="connsiteY7263" fmla="*/ 635298 h 4978400"/>
              <a:gd name="connsiteX7264" fmla="*/ 804313 w 5556537"/>
              <a:gd name="connsiteY7264" fmla="*/ 634503 h 4978400"/>
              <a:gd name="connsiteX7265" fmla="*/ 802723 w 5556537"/>
              <a:gd name="connsiteY7265" fmla="*/ 638477 h 4978400"/>
              <a:gd name="connsiteX7266" fmla="*/ 801928 w 5556537"/>
              <a:gd name="connsiteY7266" fmla="*/ 641657 h 4978400"/>
              <a:gd name="connsiteX7267" fmla="*/ 797954 w 5556537"/>
              <a:gd name="connsiteY7267" fmla="*/ 648002 h 4978400"/>
              <a:gd name="connsiteX7268" fmla="*/ 789224 w 5556537"/>
              <a:gd name="connsiteY7268" fmla="*/ 663886 h 4978400"/>
              <a:gd name="connsiteX7269" fmla="*/ 785250 w 5556537"/>
              <a:gd name="connsiteY7269" fmla="*/ 671040 h 4978400"/>
              <a:gd name="connsiteX7270" fmla="*/ 783660 w 5556537"/>
              <a:gd name="connsiteY7270" fmla="*/ 674219 h 4978400"/>
              <a:gd name="connsiteX7271" fmla="*/ 783660 w 5556537"/>
              <a:gd name="connsiteY7271" fmla="*/ 676603 h 4978400"/>
              <a:gd name="connsiteX7272" fmla="*/ 784455 w 5556537"/>
              <a:gd name="connsiteY7272" fmla="*/ 678193 h 4978400"/>
              <a:gd name="connsiteX7273" fmla="*/ 786044 w 5556537"/>
              <a:gd name="connsiteY7273" fmla="*/ 680565 h 4978400"/>
              <a:gd name="connsiteX7274" fmla="*/ 787634 w 5556537"/>
              <a:gd name="connsiteY7274" fmla="*/ 682154 h 4978400"/>
              <a:gd name="connsiteX7275" fmla="*/ 790019 w 5556537"/>
              <a:gd name="connsiteY7275" fmla="*/ 681359 h 4978400"/>
              <a:gd name="connsiteX7276" fmla="*/ 792403 w 5556537"/>
              <a:gd name="connsiteY7276" fmla="*/ 680565 h 4978400"/>
              <a:gd name="connsiteX7277" fmla="*/ 796364 w 5556537"/>
              <a:gd name="connsiteY7277" fmla="*/ 676603 h 4978400"/>
              <a:gd name="connsiteX7278" fmla="*/ 799544 w 5556537"/>
              <a:gd name="connsiteY7278" fmla="*/ 672629 h 4978400"/>
              <a:gd name="connsiteX7279" fmla="*/ 805902 w 5556537"/>
              <a:gd name="connsiteY7279" fmla="*/ 663104 h 4978400"/>
              <a:gd name="connsiteX7280" fmla="*/ 809082 w 5556537"/>
              <a:gd name="connsiteY7280" fmla="*/ 658335 h 4978400"/>
              <a:gd name="connsiteX7281" fmla="*/ 812248 w 5556537"/>
              <a:gd name="connsiteY7281" fmla="*/ 655156 h 4978400"/>
              <a:gd name="connsiteX7282" fmla="*/ 811466 w 5556537"/>
              <a:gd name="connsiteY7282" fmla="*/ 659130 h 4978400"/>
              <a:gd name="connsiteX7283" fmla="*/ 810671 w 5556537"/>
              <a:gd name="connsiteY7283" fmla="*/ 663886 h 4978400"/>
              <a:gd name="connsiteX7284" fmla="*/ 806697 w 5556537"/>
              <a:gd name="connsiteY7284" fmla="*/ 673424 h 4978400"/>
              <a:gd name="connsiteX7285" fmla="*/ 803518 w 5556537"/>
              <a:gd name="connsiteY7285" fmla="*/ 682154 h 4978400"/>
              <a:gd name="connsiteX7286" fmla="*/ 801928 w 5556537"/>
              <a:gd name="connsiteY7286" fmla="*/ 686923 h 4978400"/>
              <a:gd name="connsiteX7287" fmla="*/ 801928 w 5556537"/>
              <a:gd name="connsiteY7287" fmla="*/ 691692 h 4978400"/>
              <a:gd name="connsiteX7288" fmla="*/ 803518 w 5556537"/>
              <a:gd name="connsiteY7288" fmla="*/ 694077 h 4978400"/>
              <a:gd name="connsiteX7289" fmla="*/ 805108 w 5556537"/>
              <a:gd name="connsiteY7289" fmla="*/ 695667 h 4978400"/>
              <a:gd name="connsiteX7290" fmla="*/ 807492 w 5556537"/>
              <a:gd name="connsiteY7290" fmla="*/ 696461 h 4978400"/>
              <a:gd name="connsiteX7291" fmla="*/ 809877 w 5556537"/>
              <a:gd name="connsiteY7291" fmla="*/ 695667 h 4978400"/>
              <a:gd name="connsiteX7292" fmla="*/ 812248 w 5556537"/>
              <a:gd name="connsiteY7292" fmla="*/ 694077 h 4978400"/>
              <a:gd name="connsiteX7293" fmla="*/ 813838 w 5556537"/>
              <a:gd name="connsiteY7293" fmla="*/ 690898 h 4978400"/>
              <a:gd name="connsiteX7294" fmla="*/ 816222 w 5556537"/>
              <a:gd name="connsiteY7294" fmla="*/ 686129 h 4978400"/>
              <a:gd name="connsiteX7295" fmla="*/ 820991 w 5556537"/>
              <a:gd name="connsiteY7295" fmla="*/ 674219 h 4978400"/>
              <a:gd name="connsiteX7296" fmla="*/ 825760 w 5556537"/>
              <a:gd name="connsiteY7296" fmla="*/ 661515 h 4978400"/>
              <a:gd name="connsiteX7297" fmla="*/ 824965 w 5556537"/>
              <a:gd name="connsiteY7297" fmla="*/ 672629 h 4978400"/>
              <a:gd name="connsiteX7298" fmla="*/ 824171 w 5556537"/>
              <a:gd name="connsiteY7298" fmla="*/ 682949 h 4978400"/>
              <a:gd name="connsiteX7299" fmla="*/ 824171 w 5556537"/>
              <a:gd name="connsiteY7299" fmla="*/ 688513 h 4978400"/>
              <a:gd name="connsiteX7300" fmla="*/ 824965 w 5556537"/>
              <a:gd name="connsiteY7300" fmla="*/ 691692 h 4978400"/>
              <a:gd name="connsiteX7301" fmla="*/ 826555 w 5556537"/>
              <a:gd name="connsiteY7301" fmla="*/ 694077 h 4978400"/>
              <a:gd name="connsiteX7302" fmla="*/ 828145 w 5556537"/>
              <a:gd name="connsiteY7302" fmla="*/ 694872 h 4978400"/>
              <a:gd name="connsiteX7303" fmla="*/ 830516 w 5556537"/>
              <a:gd name="connsiteY7303" fmla="*/ 694872 h 4978400"/>
              <a:gd name="connsiteX7304" fmla="*/ 832901 w 5556537"/>
              <a:gd name="connsiteY7304" fmla="*/ 694077 h 4978400"/>
              <a:gd name="connsiteX7305" fmla="*/ 834490 w 5556537"/>
              <a:gd name="connsiteY7305" fmla="*/ 692487 h 4978400"/>
              <a:gd name="connsiteX7306" fmla="*/ 835285 w 5556537"/>
              <a:gd name="connsiteY7306" fmla="*/ 688513 h 4978400"/>
              <a:gd name="connsiteX7307" fmla="*/ 836080 w 5556537"/>
              <a:gd name="connsiteY7307" fmla="*/ 685334 h 4978400"/>
              <a:gd name="connsiteX7308" fmla="*/ 836875 w 5556537"/>
              <a:gd name="connsiteY7308" fmla="*/ 677398 h 4978400"/>
              <a:gd name="connsiteX7309" fmla="*/ 837670 w 5556537"/>
              <a:gd name="connsiteY7309" fmla="*/ 666271 h 4978400"/>
              <a:gd name="connsiteX7310" fmla="*/ 838465 w 5556537"/>
              <a:gd name="connsiteY7310" fmla="*/ 662309 h 4978400"/>
              <a:gd name="connsiteX7311" fmla="*/ 838465 w 5556537"/>
              <a:gd name="connsiteY7311" fmla="*/ 660720 h 4978400"/>
              <a:gd name="connsiteX7312" fmla="*/ 840054 w 5556537"/>
              <a:gd name="connsiteY7312" fmla="*/ 659130 h 4978400"/>
              <a:gd name="connsiteX7313" fmla="*/ 840849 w 5556537"/>
              <a:gd name="connsiteY7313" fmla="*/ 661515 h 4978400"/>
              <a:gd name="connsiteX7314" fmla="*/ 840849 w 5556537"/>
              <a:gd name="connsiteY7314" fmla="*/ 663886 h 4978400"/>
              <a:gd name="connsiteX7315" fmla="*/ 840054 w 5556537"/>
              <a:gd name="connsiteY7315" fmla="*/ 669450 h 4978400"/>
              <a:gd name="connsiteX7316" fmla="*/ 839259 w 5556537"/>
              <a:gd name="connsiteY7316" fmla="*/ 675809 h 4978400"/>
              <a:gd name="connsiteX7317" fmla="*/ 839259 w 5556537"/>
              <a:gd name="connsiteY7317" fmla="*/ 681359 h 4978400"/>
              <a:gd name="connsiteX7318" fmla="*/ 840054 w 5556537"/>
              <a:gd name="connsiteY7318" fmla="*/ 684539 h 4978400"/>
              <a:gd name="connsiteX7319" fmla="*/ 842439 w 5556537"/>
              <a:gd name="connsiteY7319" fmla="*/ 686923 h 4978400"/>
              <a:gd name="connsiteX7320" fmla="*/ 843234 w 5556537"/>
              <a:gd name="connsiteY7320" fmla="*/ 687718 h 4978400"/>
              <a:gd name="connsiteX7321" fmla="*/ 845618 w 5556537"/>
              <a:gd name="connsiteY7321" fmla="*/ 687718 h 4978400"/>
              <a:gd name="connsiteX7322" fmla="*/ 847195 w 5556537"/>
              <a:gd name="connsiteY7322" fmla="*/ 686923 h 4978400"/>
              <a:gd name="connsiteX7323" fmla="*/ 848785 w 5556537"/>
              <a:gd name="connsiteY7323" fmla="*/ 684539 h 4978400"/>
              <a:gd name="connsiteX7324" fmla="*/ 849579 w 5556537"/>
              <a:gd name="connsiteY7324" fmla="*/ 682154 h 4978400"/>
              <a:gd name="connsiteX7325" fmla="*/ 851169 w 5556537"/>
              <a:gd name="connsiteY7325" fmla="*/ 677398 h 4978400"/>
              <a:gd name="connsiteX7326" fmla="*/ 851169 w 5556537"/>
              <a:gd name="connsiteY7326" fmla="*/ 666271 h 4978400"/>
              <a:gd name="connsiteX7327" fmla="*/ 852759 w 5556537"/>
              <a:gd name="connsiteY7327" fmla="*/ 651182 h 4978400"/>
              <a:gd name="connsiteX7328" fmla="*/ 853554 w 5556537"/>
              <a:gd name="connsiteY7328" fmla="*/ 648002 h 4978400"/>
              <a:gd name="connsiteX7329" fmla="*/ 855143 w 5556537"/>
              <a:gd name="connsiteY7329" fmla="*/ 644836 h 4978400"/>
              <a:gd name="connsiteX7330" fmla="*/ 859117 w 5556537"/>
              <a:gd name="connsiteY7330" fmla="*/ 632914 h 4978400"/>
              <a:gd name="connsiteX7331" fmla="*/ 860707 w 5556537"/>
              <a:gd name="connsiteY7331" fmla="*/ 626568 h 4978400"/>
              <a:gd name="connsiteX7332" fmla="*/ 861502 w 5556537"/>
              <a:gd name="connsiteY7332" fmla="*/ 620209 h 4978400"/>
              <a:gd name="connsiteX7333" fmla="*/ 860707 w 5556537"/>
              <a:gd name="connsiteY7333" fmla="*/ 616235 h 4978400"/>
              <a:gd name="connsiteX7334" fmla="*/ 859912 w 5556537"/>
              <a:gd name="connsiteY7334" fmla="*/ 613056 h 4978400"/>
              <a:gd name="connsiteX7335" fmla="*/ 860707 w 5556537"/>
              <a:gd name="connsiteY7335" fmla="*/ 609889 h 4978400"/>
              <a:gd name="connsiteX7336" fmla="*/ 862297 w 5556537"/>
              <a:gd name="connsiteY7336" fmla="*/ 607505 h 4978400"/>
              <a:gd name="connsiteX7337" fmla="*/ 868642 w 5556537"/>
              <a:gd name="connsiteY7337" fmla="*/ 592416 h 4978400"/>
              <a:gd name="connsiteX7338" fmla="*/ 875796 w 5556537"/>
              <a:gd name="connsiteY7338" fmla="*/ 578122 h 4978400"/>
              <a:gd name="connsiteX7339" fmla="*/ 893269 w 5556537"/>
              <a:gd name="connsiteY7339" fmla="*/ 543970 h 4978400"/>
              <a:gd name="connsiteX7340" fmla="*/ 901205 w 5556537"/>
              <a:gd name="connsiteY7340" fmla="*/ 526497 h 4978400"/>
              <a:gd name="connsiteX7341" fmla="*/ 907563 w 5556537"/>
              <a:gd name="connsiteY7341" fmla="*/ 509023 h 4978400"/>
              <a:gd name="connsiteX7342" fmla="*/ 910743 w 5556537"/>
              <a:gd name="connsiteY7342" fmla="*/ 498690 h 4978400"/>
              <a:gd name="connsiteX7343" fmla="*/ 912332 w 5556537"/>
              <a:gd name="connsiteY7343" fmla="*/ 489165 h 4978400"/>
              <a:gd name="connsiteX7344" fmla="*/ 917088 w 5556537"/>
              <a:gd name="connsiteY7344" fmla="*/ 469307 h 4978400"/>
              <a:gd name="connsiteX7345" fmla="*/ 922652 w 5556537"/>
              <a:gd name="connsiteY7345" fmla="*/ 451834 h 4978400"/>
              <a:gd name="connsiteX7346" fmla="*/ 929011 w 5556537"/>
              <a:gd name="connsiteY7346" fmla="*/ 434361 h 4978400"/>
              <a:gd name="connsiteX7347" fmla="*/ 933767 w 5556537"/>
              <a:gd name="connsiteY7347" fmla="*/ 453424 h 4978400"/>
              <a:gd name="connsiteX7348" fmla="*/ 936151 w 5556537"/>
              <a:gd name="connsiteY7348" fmla="*/ 460577 h 4978400"/>
              <a:gd name="connsiteX7349" fmla="*/ 937741 w 5556537"/>
              <a:gd name="connsiteY7349" fmla="*/ 468512 h 4978400"/>
              <a:gd name="connsiteX7350" fmla="*/ 937741 w 5556537"/>
              <a:gd name="connsiteY7350" fmla="*/ 477256 h 4978400"/>
              <a:gd name="connsiteX7351" fmla="*/ 937741 w 5556537"/>
              <a:gd name="connsiteY7351" fmla="*/ 485986 h 4978400"/>
              <a:gd name="connsiteX7352" fmla="*/ 936946 w 5556537"/>
              <a:gd name="connsiteY7352" fmla="*/ 512984 h 4978400"/>
              <a:gd name="connsiteX7353" fmla="*/ 936946 w 5556537"/>
              <a:gd name="connsiteY7353" fmla="*/ 520138 h 4978400"/>
              <a:gd name="connsiteX7354" fmla="*/ 936946 w 5556537"/>
              <a:gd name="connsiteY7354" fmla="*/ 528086 h 4978400"/>
              <a:gd name="connsiteX7355" fmla="*/ 937741 w 5556537"/>
              <a:gd name="connsiteY7355" fmla="*/ 531253 h 4978400"/>
              <a:gd name="connsiteX7356" fmla="*/ 939331 w 5556537"/>
              <a:gd name="connsiteY7356" fmla="*/ 534432 h 4978400"/>
              <a:gd name="connsiteX7357" fmla="*/ 939331 w 5556537"/>
              <a:gd name="connsiteY7357" fmla="*/ 537611 h 4978400"/>
              <a:gd name="connsiteX7358" fmla="*/ 939331 w 5556537"/>
              <a:gd name="connsiteY7358" fmla="*/ 540791 h 4978400"/>
              <a:gd name="connsiteX7359" fmla="*/ 937741 w 5556537"/>
              <a:gd name="connsiteY7359" fmla="*/ 547931 h 4978400"/>
              <a:gd name="connsiteX7360" fmla="*/ 932972 w 5556537"/>
              <a:gd name="connsiteY7360" fmla="*/ 574942 h 4978400"/>
              <a:gd name="connsiteX7361" fmla="*/ 931395 w 5556537"/>
              <a:gd name="connsiteY7361" fmla="*/ 588442 h 4978400"/>
              <a:gd name="connsiteX7362" fmla="*/ 930601 w 5556537"/>
              <a:gd name="connsiteY7362" fmla="*/ 601941 h 4978400"/>
              <a:gd name="connsiteX7363" fmla="*/ 929806 w 5556537"/>
              <a:gd name="connsiteY7363" fmla="*/ 629747 h 4978400"/>
              <a:gd name="connsiteX7364" fmla="*/ 930601 w 5556537"/>
              <a:gd name="connsiteY7364" fmla="*/ 657540 h 4978400"/>
              <a:gd name="connsiteX7365" fmla="*/ 932177 w 5556537"/>
              <a:gd name="connsiteY7365" fmla="*/ 684539 h 4978400"/>
              <a:gd name="connsiteX7366" fmla="*/ 934562 w 5556537"/>
              <a:gd name="connsiteY7366" fmla="*/ 712345 h 4978400"/>
              <a:gd name="connsiteX7367" fmla="*/ 938536 w 5556537"/>
              <a:gd name="connsiteY7367" fmla="*/ 739344 h 4978400"/>
              <a:gd name="connsiteX7368" fmla="*/ 943305 w 5556537"/>
              <a:gd name="connsiteY7368" fmla="*/ 765547 h 4978400"/>
              <a:gd name="connsiteX7369" fmla="*/ 949651 w 5556537"/>
              <a:gd name="connsiteY7369" fmla="*/ 792559 h 4978400"/>
              <a:gd name="connsiteX7370" fmla="*/ 956009 w 5556537"/>
              <a:gd name="connsiteY7370" fmla="*/ 814801 h 4978400"/>
              <a:gd name="connsiteX7371" fmla="*/ 958394 w 5556537"/>
              <a:gd name="connsiteY7371" fmla="*/ 826710 h 4978400"/>
              <a:gd name="connsiteX7372" fmla="*/ 959189 w 5556537"/>
              <a:gd name="connsiteY7372" fmla="*/ 838620 h 4978400"/>
              <a:gd name="connsiteX7373" fmla="*/ 958394 w 5556537"/>
              <a:gd name="connsiteY7373" fmla="*/ 848158 h 4978400"/>
              <a:gd name="connsiteX7374" fmla="*/ 957599 w 5556537"/>
              <a:gd name="connsiteY7374" fmla="*/ 858478 h 4978400"/>
              <a:gd name="connsiteX7375" fmla="*/ 952830 w 5556537"/>
              <a:gd name="connsiteY7375" fmla="*/ 877541 h 4978400"/>
              <a:gd name="connsiteX7376" fmla="*/ 950445 w 5556537"/>
              <a:gd name="connsiteY7376" fmla="*/ 891040 h 4978400"/>
              <a:gd name="connsiteX7377" fmla="*/ 948856 w 5556537"/>
              <a:gd name="connsiteY7377" fmla="*/ 904539 h 4978400"/>
              <a:gd name="connsiteX7378" fmla="*/ 948074 w 5556537"/>
              <a:gd name="connsiteY7378" fmla="*/ 918039 h 4978400"/>
              <a:gd name="connsiteX7379" fmla="*/ 948856 w 5556537"/>
              <a:gd name="connsiteY7379" fmla="*/ 931551 h 4978400"/>
              <a:gd name="connsiteX7380" fmla="*/ 951240 w 5556537"/>
              <a:gd name="connsiteY7380" fmla="*/ 945050 h 4978400"/>
              <a:gd name="connsiteX7381" fmla="*/ 953625 w 5556537"/>
              <a:gd name="connsiteY7381" fmla="*/ 957754 h 4978400"/>
              <a:gd name="connsiteX7382" fmla="*/ 961573 w 5556537"/>
              <a:gd name="connsiteY7382" fmla="*/ 983176 h 4978400"/>
              <a:gd name="connsiteX7383" fmla="*/ 975867 w 5556537"/>
              <a:gd name="connsiteY7383" fmla="*/ 1031622 h 4978400"/>
              <a:gd name="connsiteX7384" fmla="*/ 981431 w 5556537"/>
              <a:gd name="connsiteY7384" fmla="*/ 1050685 h 4978400"/>
              <a:gd name="connsiteX7385" fmla="*/ 986982 w 5556537"/>
              <a:gd name="connsiteY7385" fmla="*/ 1069735 h 4978400"/>
              <a:gd name="connsiteX7386" fmla="*/ 988572 w 5556537"/>
              <a:gd name="connsiteY7386" fmla="*/ 1076094 h 4978400"/>
              <a:gd name="connsiteX7387" fmla="*/ 989366 w 5556537"/>
              <a:gd name="connsiteY7387" fmla="*/ 1080068 h 4978400"/>
              <a:gd name="connsiteX7388" fmla="*/ 989366 w 5556537"/>
              <a:gd name="connsiteY7388" fmla="*/ 1083247 h 4978400"/>
              <a:gd name="connsiteX7389" fmla="*/ 987777 w 5556537"/>
              <a:gd name="connsiteY7389" fmla="*/ 1088798 h 4978400"/>
              <a:gd name="connsiteX7390" fmla="*/ 985392 w 5556537"/>
              <a:gd name="connsiteY7390" fmla="*/ 1094362 h 4978400"/>
              <a:gd name="connsiteX7391" fmla="*/ 979047 w 5556537"/>
              <a:gd name="connsiteY7391" fmla="*/ 1103887 h 4978400"/>
              <a:gd name="connsiteX7392" fmla="*/ 973483 w 5556537"/>
              <a:gd name="connsiteY7392" fmla="*/ 1113425 h 4978400"/>
              <a:gd name="connsiteX7393" fmla="*/ 969509 w 5556537"/>
              <a:gd name="connsiteY7393" fmla="*/ 1117399 h 4978400"/>
              <a:gd name="connsiteX7394" fmla="*/ 965547 w 5556537"/>
              <a:gd name="connsiteY7394" fmla="*/ 1120566 h 4978400"/>
              <a:gd name="connsiteX7395" fmla="*/ 962368 w 5556537"/>
              <a:gd name="connsiteY7395" fmla="*/ 1122950 h 4978400"/>
              <a:gd name="connsiteX7396" fmla="*/ 959984 w 5556537"/>
              <a:gd name="connsiteY7396" fmla="*/ 1125335 h 4978400"/>
              <a:gd name="connsiteX7397" fmla="*/ 959984 w 5556537"/>
              <a:gd name="connsiteY7397" fmla="*/ 1127719 h 4978400"/>
              <a:gd name="connsiteX7398" fmla="*/ 960778 w 5556537"/>
              <a:gd name="connsiteY7398" fmla="*/ 1130104 h 4978400"/>
              <a:gd name="connsiteX7399" fmla="*/ 962368 w 5556537"/>
              <a:gd name="connsiteY7399" fmla="*/ 1131693 h 4978400"/>
              <a:gd name="connsiteX7400" fmla="*/ 964753 w 5556537"/>
              <a:gd name="connsiteY7400" fmla="*/ 1133283 h 4978400"/>
              <a:gd name="connsiteX7401" fmla="*/ 969509 w 5556537"/>
              <a:gd name="connsiteY7401" fmla="*/ 1134873 h 4978400"/>
              <a:gd name="connsiteX7402" fmla="*/ 974278 w 5556537"/>
              <a:gd name="connsiteY7402" fmla="*/ 1135668 h 4978400"/>
              <a:gd name="connsiteX7403" fmla="*/ 981431 w 5556537"/>
              <a:gd name="connsiteY7403" fmla="*/ 1137244 h 4978400"/>
              <a:gd name="connsiteX7404" fmla="*/ 988572 w 5556537"/>
              <a:gd name="connsiteY7404" fmla="*/ 1138039 h 4978400"/>
              <a:gd name="connsiteX7405" fmla="*/ 994135 w 5556537"/>
              <a:gd name="connsiteY7405" fmla="*/ 1138039 h 4978400"/>
              <a:gd name="connsiteX7406" fmla="*/ 999699 w 5556537"/>
              <a:gd name="connsiteY7406" fmla="*/ 1137244 h 4978400"/>
              <a:gd name="connsiteX7407" fmla="*/ 1001276 w 5556537"/>
              <a:gd name="connsiteY7407" fmla="*/ 1137244 h 4978400"/>
              <a:gd name="connsiteX7408" fmla="*/ 1002866 w 5556537"/>
              <a:gd name="connsiteY7408" fmla="*/ 1139629 h 4978400"/>
              <a:gd name="connsiteX7409" fmla="*/ 1006045 w 5556537"/>
              <a:gd name="connsiteY7409" fmla="*/ 1141218 h 4978400"/>
              <a:gd name="connsiteX7410" fmla="*/ 1009224 w 5556537"/>
              <a:gd name="connsiteY7410" fmla="*/ 1142013 h 4978400"/>
              <a:gd name="connsiteX7411" fmla="*/ 1014788 w 5556537"/>
              <a:gd name="connsiteY7411" fmla="*/ 1142808 h 4978400"/>
              <a:gd name="connsiteX7412" fmla="*/ 1019544 w 5556537"/>
              <a:gd name="connsiteY7412" fmla="*/ 1141218 h 4978400"/>
              <a:gd name="connsiteX7413" fmla="*/ 1021929 w 5556537"/>
              <a:gd name="connsiteY7413" fmla="*/ 1140424 h 4978400"/>
              <a:gd name="connsiteX7414" fmla="*/ 1024313 w 5556537"/>
              <a:gd name="connsiteY7414" fmla="*/ 1138834 h 4978400"/>
              <a:gd name="connsiteX7415" fmla="*/ 1025903 w 5556537"/>
              <a:gd name="connsiteY7415" fmla="*/ 1136462 h 4978400"/>
              <a:gd name="connsiteX7416" fmla="*/ 1026698 w 5556537"/>
              <a:gd name="connsiteY7416" fmla="*/ 1134078 h 4978400"/>
              <a:gd name="connsiteX7417" fmla="*/ 1029082 w 5556537"/>
              <a:gd name="connsiteY7417" fmla="*/ 1137244 h 4978400"/>
              <a:gd name="connsiteX7418" fmla="*/ 1031467 w 5556537"/>
              <a:gd name="connsiteY7418" fmla="*/ 1140424 h 4978400"/>
              <a:gd name="connsiteX7419" fmla="*/ 1034633 w 5556537"/>
              <a:gd name="connsiteY7419" fmla="*/ 1142013 h 4978400"/>
              <a:gd name="connsiteX7420" fmla="*/ 1038607 w 5556537"/>
              <a:gd name="connsiteY7420" fmla="*/ 1142808 h 4978400"/>
              <a:gd name="connsiteX7421" fmla="*/ 1042581 w 5556537"/>
              <a:gd name="connsiteY7421" fmla="*/ 1142808 h 4978400"/>
              <a:gd name="connsiteX7422" fmla="*/ 1047350 w 5556537"/>
              <a:gd name="connsiteY7422" fmla="*/ 1142013 h 4978400"/>
              <a:gd name="connsiteX7423" fmla="*/ 1050530 w 5556537"/>
              <a:gd name="connsiteY7423" fmla="*/ 1139629 h 4978400"/>
              <a:gd name="connsiteX7424" fmla="*/ 1052106 w 5556537"/>
              <a:gd name="connsiteY7424" fmla="*/ 1138039 h 4978400"/>
              <a:gd name="connsiteX7425" fmla="*/ 1052901 w 5556537"/>
              <a:gd name="connsiteY7425" fmla="*/ 1136462 h 4978400"/>
              <a:gd name="connsiteX7426" fmla="*/ 1055286 w 5556537"/>
              <a:gd name="connsiteY7426" fmla="*/ 1137244 h 4978400"/>
              <a:gd name="connsiteX7427" fmla="*/ 1058465 w 5556537"/>
              <a:gd name="connsiteY7427" fmla="*/ 1138039 h 4978400"/>
              <a:gd name="connsiteX7428" fmla="*/ 1064029 w 5556537"/>
              <a:gd name="connsiteY7428" fmla="*/ 1138039 h 4978400"/>
              <a:gd name="connsiteX7429" fmla="*/ 1070375 w 5556537"/>
              <a:gd name="connsiteY7429" fmla="*/ 1137244 h 4978400"/>
              <a:gd name="connsiteX7430" fmla="*/ 1075939 w 5556537"/>
              <a:gd name="connsiteY7430" fmla="*/ 1136462 h 4978400"/>
              <a:gd name="connsiteX7431" fmla="*/ 1087053 w 5556537"/>
              <a:gd name="connsiteY7431" fmla="*/ 1134078 h 4978400"/>
              <a:gd name="connsiteX7432" fmla="*/ 1088643 w 5556537"/>
              <a:gd name="connsiteY7432" fmla="*/ 1133283 h 4978400"/>
              <a:gd name="connsiteX7433" fmla="*/ 1091027 w 5556537"/>
              <a:gd name="connsiteY7433" fmla="*/ 1132488 h 4978400"/>
              <a:gd name="connsiteX7434" fmla="*/ 1092617 w 5556537"/>
              <a:gd name="connsiteY7434" fmla="*/ 1130899 h 4978400"/>
              <a:gd name="connsiteX7435" fmla="*/ 1094207 w 5556537"/>
              <a:gd name="connsiteY7435" fmla="*/ 1128514 h 4978400"/>
              <a:gd name="connsiteX7436" fmla="*/ 1094207 w 5556537"/>
              <a:gd name="connsiteY7436" fmla="*/ 1126130 h 4978400"/>
              <a:gd name="connsiteX7437" fmla="*/ 1093412 w 5556537"/>
              <a:gd name="connsiteY7437" fmla="*/ 1124540 h 4978400"/>
              <a:gd name="connsiteX7438" fmla="*/ 1090233 w 5556537"/>
              <a:gd name="connsiteY7438" fmla="*/ 1122155 h 4978400"/>
              <a:gd name="connsiteX7439" fmla="*/ 1083887 w 5556537"/>
              <a:gd name="connsiteY7439" fmla="*/ 1116605 h 4978400"/>
              <a:gd name="connsiteX7440" fmla="*/ 1079913 w 5556537"/>
              <a:gd name="connsiteY7440" fmla="*/ 1112630 h 4978400"/>
              <a:gd name="connsiteX7441" fmla="*/ 1076733 w 5556537"/>
              <a:gd name="connsiteY7441" fmla="*/ 1107067 h 4978400"/>
              <a:gd name="connsiteX7442" fmla="*/ 1070375 w 5556537"/>
              <a:gd name="connsiteY7442" fmla="*/ 1096747 h 4978400"/>
              <a:gd name="connsiteX7443" fmla="*/ 1066414 w 5556537"/>
              <a:gd name="connsiteY7443" fmla="*/ 1088003 h 4978400"/>
              <a:gd name="connsiteX7444" fmla="*/ 1064824 w 5556537"/>
              <a:gd name="connsiteY7444" fmla="*/ 1083247 h 4978400"/>
              <a:gd name="connsiteX7445" fmla="*/ 1064824 w 5556537"/>
              <a:gd name="connsiteY7445" fmla="*/ 1078478 h 4978400"/>
              <a:gd name="connsiteX7446" fmla="*/ 1066414 w 5556537"/>
              <a:gd name="connsiteY7446" fmla="*/ 1070530 h 4978400"/>
              <a:gd name="connsiteX7447" fmla="*/ 1068785 w 5556537"/>
              <a:gd name="connsiteY7447" fmla="*/ 1062595 h 4978400"/>
              <a:gd name="connsiteX7448" fmla="*/ 1078323 w 5556537"/>
              <a:gd name="connsiteY7448" fmla="*/ 1030032 h 4978400"/>
              <a:gd name="connsiteX7449" fmla="*/ 1092617 w 5556537"/>
              <a:gd name="connsiteY7449" fmla="*/ 982381 h 4978400"/>
              <a:gd name="connsiteX7450" fmla="*/ 1099771 w 5556537"/>
              <a:gd name="connsiteY7450" fmla="*/ 956960 h 4978400"/>
              <a:gd name="connsiteX7451" fmla="*/ 1102937 w 5556537"/>
              <a:gd name="connsiteY7451" fmla="*/ 944255 h 4978400"/>
              <a:gd name="connsiteX7452" fmla="*/ 1105321 w 5556537"/>
              <a:gd name="connsiteY7452" fmla="*/ 930756 h 4978400"/>
              <a:gd name="connsiteX7453" fmla="*/ 1106116 w 5556537"/>
              <a:gd name="connsiteY7453" fmla="*/ 918039 h 4978400"/>
              <a:gd name="connsiteX7454" fmla="*/ 1105321 w 5556537"/>
              <a:gd name="connsiteY7454" fmla="*/ 904539 h 4978400"/>
              <a:gd name="connsiteX7455" fmla="*/ 1103732 w 5556537"/>
              <a:gd name="connsiteY7455" fmla="*/ 891835 h 4978400"/>
              <a:gd name="connsiteX7456" fmla="*/ 1100565 w 5556537"/>
              <a:gd name="connsiteY7456" fmla="*/ 879131 h 4978400"/>
              <a:gd name="connsiteX7457" fmla="*/ 1096591 w 5556537"/>
              <a:gd name="connsiteY7457" fmla="*/ 858478 h 4978400"/>
              <a:gd name="connsiteX7458" fmla="*/ 1095002 w 5556537"/>
              <a:gd name="connsiteY7458" fmla="*/ 848953 h 4978400"/>
              <a:gd name="connsiteX7459" fmla="*/ 1095002 w 5556537"/>
              <a:gd name="connsiteY7459" fmla="*/ 838620 h 4978400"/>
              <a:gd name="connsiteX7460" fmla="*/ 1095796 w 5556537"/>
              <a:gd name="connsiteY7460" fmla="*/ 827505 h 4978400"/>
              <a:gd name="connsiteX7461" fmla="*/ 1097386 w 5556537"/>
              <a:gd name="connsiteY7461" fmla="*/ 816378 h 4978400"/>
              <a:gd name="connsiteX7462" fmla="*/ 1102937 w 5556537"/>
              <a:gd name="connsiteY7462" fmla="*/ 794148 h 4978400"/>
              <a:gd name="connsiteX7463" fmla="*/ 1109296 w 5556537"/>
              <a:gd name="connsiteY7463" fmla="*/ 768726 h 4978400"/>
              <a:gd name="connsiteX7464" fmla="*/ 1114860 w 5556537"/>
              <a:gd name="connsiteY7464" fmla="*/ 743318 h 4978400"/>
              <a:gd name="connsiteX7465" fmla="*/ 1118039 w 5556537"/>
              <a:gd name="connsiteY7465" fmla="*/ 717101 h 4978400"/>
              <a:gd name="connsiteX7466" fmla="*/ 1121205 w 5556537"/>
              <a:gd name="connsiteY7466" fmla="*/ 690898 h 4978400"/>
              <a:gd name="connsiteX7467" fmla="*/ 1122795 w 5556537"/>
              <a:gd name="connsiteY7467" fmla="*/ 663886 h 4978400"/>
              <a:gd name="connsiteX7468" fmla="*/ 1123590 w 5556537"/>
              <a:gd name="connsiteY7468" fmla="*/ 636888 h 4978400"/>
              <a:gd name="connsiteX7469" fmla="*/ 1123590 w 5556537"/>
              <a:gd name="connsiteY7469" fmla="*/ 610684 h 4978400"/>
              <a:gd name="connsiteX7470" fmla="*/ 1122795 w 5556537"/>
              <a:gd name="connsiteY7470" fmla="*/ 597172 h 4978400"/>
              <a:gd name="connsiteX7471" fmla="*/ 1122000 w 5556537"/>
              <a:gd name="connsiteY7471" fmla="*/ 584468 h 4978400"/>
              <a:gd name="connsiteX7472" fmla="*/ 1117244 w 5556537"/>
              <a:gd name="connsiteY7472" fmla="*/ 559059 h 4978400"/>
              <a:gd name="connsiteX7473" fmla="*/ 1114860 w 5556537"/>
              <a:gd name="connsiteY7473" fmla="*/ 545547 h 4978400"/>
              <a:gd name="connsiteX7474" fmla="*/ 1113270 w 5556537"/>
              <a:gd name="connsiteY7474" fmla="*/ 539201 h 4978400"/>
              <a:gd name="connsiteX7475" fmla="*/ 1112475 w 5556537"/>
              <a:gd name="connsiteY7475" fmla="*/ 536022 h 4978400"/>
              <a:gd name="connsiteX7476" fmla="*/ 1113270 w 5556537"/>
              <a:gd name="connsiteY7476" fmla="*/ 532842 h 4978400"/>
              <a:gd name="connsiteX7477" fmla="*/ 1114065 w 5556537"/>
              <a:gd name="connsiteY7477" fmla="*/ 527291 h 4978400"/>
              <a:gd name="connsiteX7478" fmla="*/ 1114065 w 5556537"/>
              <a:gd name="connsiteY7478" fmla="*/ 522522 h 4978400"/>
              <a:gd name="connsiteX7479" fmla="*/ 1113270 w 5556537"/>
              <a:gd name="connsiteY7479" fmla="*/ 512189 h 4978400"/>
              <a:gd name="connsiteX7480" fmla="*/ 1113270 w 5556537"/>
              <a:gd name="connsiteY7480" fmla="*/ 472487 h 4978400"/>
              <a:gd name="connsiteX7481" fmla="*/ 1114065 w 5556537"/>
              <a:gd name="connsiteY7481" fmla="*/ 466128 h 4978400"/>
              <a:gd name="connsiteX7482" fmla="*/ 1115654 w 5556537"/>
              <a:gd name="connsiteY7482" fmla="*/ 460577 h 4978400"/>
              <a:gd name="connsiteX7483" fmla="*/ 1122795 w 5556537"/>
              <a:gd name="connsiteY7483" fmla="*/ 436745 h 4978400"/>
              <a:gd name="connsiteX7484" fmla="*/ 1124385 w 5556537"/>
              <a:gd name="connsiteY7484" fmla="*/ 431976 h 4978400"/>
              <a:gd name="connsiteX7485" fmla="*/ 1129154 w 5556537"/>
              <a:gd name="connsiteY7485" fmla="*/ 446270 h 4978400"/>
              <a:gd name="connsiteX7486" fmla="*/ 1133923 w 5556537"/>
              <a:gd name="connsiteY7486" fmla="*/ 460577 h 4978400"/>
              <a:gd name="connsiteX7487" fmla="*/ 1136307 w 5556537"/>
              <a:gd name="connsiteY7487" fmla="*/ 469307 h 4978400"/>
              <a:gd name="connsiteX7488" fmla="*/ 1138679 w 5556537"/>
              <a:gd name="connsiteY7488" fmla="*/ 478037 h 4978400"/>
              <a:gd name="connsiteX7489" fmla="*/ 1142653 w 5556537"/>
              <a:gd name="connsiteY7489" fmla="*/ 496306 h 4978400"/>
              <a:gd name="connsiteX7490" fmla="*/ 1145037 w 5556537"/>
              <a:gd name="connsiteY7490" fmla="*/ 505049 h 4978400"/>
              <a:gd name="connsiteX7491" fmla="*/ 1148217 w 5556537"/>
              <a:gd name="connsiteY7491" fmla="*/ 514574 h 4978400"/>
              <a:gd name="connsiteX7492" fmla="*/ 1155357 w 5556537"/>
              <a:gd name="connsiteY7492" fmla="*/ 532047 h 4978400"/>
              <a:gd name="connsiteX7493" fmla="*/ 1163306 w 5556537"/>
              <a:gd name="connsiteY7493" fmla="*/ 549521 h 4978400"/>
              <a:gd name="connsiteX7494" fmla="*/ 1172036 w 5556537"/>
              <a:gd name="connsiteY7494" fmla="*/ 566994 h 4978400"/>
              <a:gd name="connsiteX7495" fmla="*/ 1179984 w 5556537"/>
              <a:gd name="connsiteY7495" fmla="*/ 582878 h 4978400"/>
              <a:gd name="connsiteX7496" fmla="*/ 1187919 w 5556537"/>
              <a:gd name="connsiteY7496" fmla="*/ 599556 h 4978400"/>
              <a:gd name="connsiteX7497" fmla="*/ 1191099 w 5556537"/>
              <a:gd name="connsiteY7497" fmla="*/ 605915 h 4978400"/>
              <a:gd name="connsiteX7498" fmla="*/ 1193483 w 5556537"/>
              <a:gd name="connsiteY7498" fmla="*/ 612274 h 4978400"/>
              <a:gd name="connsiteX7499" fmla="*/ 1193483 w 5556537"/>
              <a:gd name="connsiteY7499" fmla="*/ 614645 h 4978400"/>
              <a:gd name="connsiteX7500" fmla="*/ 1192688 w 5556537"/>
              <a:gd name="connsiteY7500" fmla="*/ 617825 h 4978400"/>
              <a:gd name="connsiteX7501" fmla="*/ 1192688 w 5556537"/>
              <a:gd name="connsiteY7501" fmla="*/ 621004 h 4978400"/>
              <a:gd name="connsiteX7502" fmla="*/ 1192688 w 5556537"/>
              <a:gd name="connsiteY7502" fmla="*/ 624978 h 4978400"/>
              <a:gd name="connsiteX7503" fmla="*/ 1194278 w 5556537"/>
              <a:gd name="connsiteY7503" fmla="*/ 630529 h 4978400"/>
              <a:gd name="connsiteX7504" fmla="*/ 1195868 w 5556537"/>
              <a:gd name="connsiteY7504" fmla="*/ 636888 h 4978400"/>
              <a:gd name="connsiteX7505" fmla="*/ 1199842 w 5556537"/>
              <a:gd name="connsiteY7505" fmla="*/ 648002 h 4978400"/>
              <a:gd name="connsiteX7506" fmla="*/ 1200637 w 5556537"/>
              <a:gd name="connsiteY7506" fmla="*/ 652771 h 4978400"/>
              <a:gd name="connsiteX7507" fmla="*/ 1201432 w 5556537"/>
              <a:gd name="connsiteY7507" fmla="*/ 657540 h 4978400"/>
              <a:gd name="connsiteX7508" fmla="*/ 1202226 w 5556537"/>
              <a:gd name="connsiteY7508" fmla="*/ 671834 h 4978400"/>
              <a:gd name="connsiteX7509" fmla="*/ 1203021 w 5556537"/>
              <a:gd name="connsiteY7509" fmla="*/ 677398 h 4978400"/>
              <a:gd name="connsiteX7510" fmla="*/ 1204611 w 5556537"/>
              <a:gd name="connsiteY7510" fmla="*/ 682949 h 4978400"/>
              <a:gd name="connsiteX7511" fmla="*/ 1206188 w 5556537"/>
              <a:gd name="connsiteY7511" fmla="*/ 686129 h 4978400"/>
              <a:gd name="connsiteX7512" fmla="*/ 1208572 w 5556537"/>
              <a:gd name="connsiteY7512" fmla="*/ 687718 h 4978400"/>
              <a:gd name="connsiteX7513" fmla="*/ 1210957 w 5556537"/>
              <a:gd name="connsiteY7513" fmla="*/ 687718 h 4978400"/>
              <a:gd name="connsiteX7514" fmla="*/ 1212546 w 5556537"/>
              <a:gd name="connsiteY7514" fmla="*/ 686129 h 4978400"/>
              <a:gd name="connsiteX7515" fmla="*/ 1213341 w 5556537"/>
              <a:gd name="connsiteY7515" fmla="*/ 684539 h 4978400"/>
              <a:gd name="connsiteX7516" fmla="*/ 1214136 w 5556537"/>
              <a:gd name="connsiteY7516" fmla="*/ 681359 h 4978400"/>
              <a:gd name="connsiteX7517" fmla="*/ 1214931 w 5556537"/>
              <a:gd name="connsiteY7517" fmla="*/ 678193 h 4978400"/>
              <a:gd name="connsiteX7518" fmla="*/ 1214136 w 5556537"/>
              <a:gd name="connsiteY7518" fmla="*/ 671040 h 4978400"/>
              <a:gd name="connsiteX7519" fmla="*/ 1213341 w 5556537"/>
              <a:gd name="connsiteY7519" fmla="*/ 664681 h 4978400"/>
              <a:gd name="connsiteX7520" fmla="*/ 1213341 w 5556537"/>
              <a:gd name="connsiteY7520" fmla="*/ 661515 h 4978400"/>
              <a:gd name="connsiteX7521" fmla="*/ 1213341 w 5556537"/>
              <a:gd name="connsiteY7521" fmla="*/ 660720 h 4978400"/>
              <a:gd name="connsiteX7522" fmla="*/ 1214136 w 5556537"/>
              <a:gd name="connsiteY7522" fmla="*/ 659130 h 4978400"/>
              <a:gd name="connsiteX7523" fmla="*/ 1214931 w 5556537"/>
              <a:gd name="connsiteY7523" fmla="*/ 660720 h 4978400"/>
              <a:gd name="connsiteX7524" fmla="*/ 1215726 w 5556537"/>
              <a:gd name="connsiteY7524" fmla="*/ 662309 h 4978400"/>
              <a:gd name="connsiteX7525" fmla="*/ 1215726 w 5556537"/>
              <a:gd name="connsiteY7525" fmla="*/ 666271 h 4978400"/>
              <a:gd name="connsiteX7526" fmla="*/ 1217315 w 5556537"/>
              <a:gd name="connsiteY7526" fmla="*/ 677398 h 4978400"/>
              <a:gd name="connsiteX7527" fmla="*/ 1217315 w 5556537"/>
              <a:gd name="connsiteY7527" fmla="*/ 685334 h 4978400"/>
              <a:gd name="connsiteX7528" fmla="*/ 1218110 w 5556537"/>
              <a:gd name="connsiteY7528" fmla="*/ 688513 h 4978400"/>
              <a:gd name="connsiteX7529" fmla="*/ 1219700 w 5556537"/>
              <a:gd name="connsiteY7529" fmla="*/ 692487 h 4978400"/>
              <a:gd name="connsiteX7530" fmla="*/ 1221290 w 5556537"/>
              <a:gd name="connsiteY7530" fmla="*/ 694077 h 4978400"/>
              <a:gd name="connsiteX7531" fmla="*/ 1222866 w 5556537"/>
              <a:gd name="connsiteY7531" fmla="*/ 694872 h 4978400"/>
              <a:gd name="connsiteX7532" fmla="*/ 1225251 w 5556537"/>
              <a:gd name="connsiteY7532" fmla="*/ 694872 h 4978400"/>
              <a:gd name="connsiteX7533" fmla="*/ 1226840 w 5556537"/>
              <a:gd name="connsiteY7533" fmla="*/ 694077 h 4978400"/>
              <a:gd name="connsiteX7534" fmla="*/ 1228430 w 5556537"/>
              <a:gd name="connsiteY7534" fmla="*/ 691692 h 4978400"/>
              <a:gd name="connsiteX7535" fmla="*/ 1229225 w 5556537"/>
              <a:gd name="connsiteY7535" fmla="*/ 689308 h 4978400"/>
              <a:gd name="connsiteX7536" fmla="*/ 1229225 w 5556537"/>
              <a:gd name="connsiteY7536" fmla="*/ 682949 h 4978400"/>
              <a:gd name="connsiteX7537" fmla="*/ 1228430 w 5556537"/>
              <a:gd name="connsiteY7537" fmla="*/ 672629 h 4978400"/>
              <a:gd name="connsiteX7538" fmla="*/ 1228430 w 5556537"/>
              <a:gd name="connsiteY7538" fmla="*/ 667065 h 4978400"/>
              <a:gd name="connsiteX7539" fmla="*/ 1228430 w 5556537"/>
              <a:gd name="connsiteY7539" fmla="*/ 661515 h 4978400"/>
              <a:gd name="connsiteX7540" fmla="*/ 1233199 w 5556537"/>
              <a:gd name="connsiteY7540" fmla="*/ 674219 h 4978400"/>
              <a:gd name="connsiteX7541" fmla="*/ 1237173 w 5556537"/>
              <a:gd name="connsiteY7541" fmla="*/ 686129 h 4978400"/>
              <a:gd name="connsiteX7542" fmla="*/ 1240340 w 5556537"/>
              <a:gd name="connsiteY7542" fmla="*/ 691692 h 4978400"/>
              <a:gd name="connsiteX7543" fmla="*/ 1241929 w 5556537"/>
              <a:gd name="connsiteY7543" fmla="*/ 694077 h 4978400"/>
              <a:gd name="connsiteX7544" fmla="*/ 1244314 w 5556537"/>
              <a:gd name="connsiteY7544" fmla="*/ 695667 h 4978400"/>
              <a:gd name="connsiteX7545" fmla="*/ 1246698 w 5556537"/>
              <a:gd name="connsiteY7545" fmla="*/ 696461 h 4978400"/>
              <a:gd name="connsiteX7546" fmla="*/ 1249083 w 5556537"/>
              <a:gd name="connsiteY7546" fmla="*/ 695667 h 4978400"/>
              <a:gd name="connsiteX7547" fmla="*/ 1250672 w 5556537"/>
              <a:gd name="connsiteY7547" fmla="*/ 694077 h 4978400"/>
              <a:gd name="connsiteX7548" fmla="*/ 1251467 w 5556537"/>
              <a:gd name="connsiteY7548" fmla="*/ 691692 h 4978400"/>
              <a:gd name="connsiteX7549" fmla="*/ 1251467 w 5556537"/>
              <a:gd name="connsiteY7549" fmla="*/ 686923 h 4978400"/>
              <a:gd name="connsiteX7550" fmla="*/ 1250672 w 5556537"/>
              <a:gd name="connsiteY7550" fmla="*/ 682154 h 4978400"/>
              <a:gd name="connsiteX7551" fmla="*/ 1246698 w 5556537"/>
              <a:gd name="connsiteY7551" fmla="*/ 673424 h 4978400"/>
              <a:gd name="connsiteX7552" fmla="*/ 1243519 w 5556537"/>
              <a:gd name="connsiteY7552" fmla="*/ 663886 h 4978400"/>
              <a:gd name="connsiteX7553" fmla="*/ 1241929 w 5556537"/>
              <a:gd name="connsiteY7553" fmla="*/ 659130 h 4978400"/>
              <a:gd name="connsiteX7554" fmla="*/ 1241134 w 5556537"/>
              <a:gd name="connsiteY7554" fmla="*/ 655156 h 4978400"/>
              <a:gd name="connsiteX7555" fmla="*/ 1244314 w 5556537"/>
              <a:gd name="connsiteY7555" fmla="*/ 658335 h 4978400"/>
              <a:gd name="connsiteX7556" fmla="*/ 1247493 w 5556537"/>
              <a:gd name="connsiteY7556" fmla="*/ 662309 h 4978400"/>
              <a:gd name="connsiteX7557" fmla="*/ 1253057 w 5556537"/>
              <a:gd name="connsiteY7557" fmla="*/ 670245 h 4978400"/>
              <a:gd name="connsiteX7558" fmla="*/ 1255441 w 5556537"/>
              <a:gd name="connsiteY7558" fmla="*/ 674219 h 4978400"/>
              <a:gd name="connsiteX7559" fmla="*/ 1258608 w 5556537"/>
              <a:gd name="connsiteY7559" fmla="*/ 678193 h 4978400"/>
              <a:gd name="connsiteX7560" fmla="*/ 1260992 w 5556537"/>
              <a:gd name="connsiteY7560" fmla="*/ 680565 h 4978400"/>
              <a:gd name="connsiteX7561" fmla="*/ 1263377 w 5556537"/>
              <a:gd name="connsiteY7561" fmla="*/ 681359 h 4978400"/>
              <a:gd name="connsiteX7562" fmla="*/ 1265761 w 5556537"/>
              <a:gd name="connsiteY7562" fmla="*/ 681359 h 4978400"/>
              <a:gd name="connsiteX7563" fmla="*/ 1267351 w 5556537"/>
              <a:gd name="connsiteY7563" fmla="*/ 680565 h 4978400"/>
              <a:gd name="connsiteX7564" fmla="*/ 1268941 w 5556537"/>
              <a:gd name="connsiteY7564" fmla="*/ 678988 h 4978400"/>
              <a:gd name="connsiteX7565" fmla="*/ 1269736 w 5556537"/>
              <a:gd name="connsiteY7565" fmla="*/ 677398 h 4978400"/>
              <a:gd name="connsiteX7566" fmla="*/ 1269736 w 5556537"/>
              <a:gd name="connsiteY7566" fmla="*/ 675014 h 4978400"/>
              <a:gd name="connsiteX7567" fmla="*/ 1268941 w 5556537"/>
              <a:gd name="connsiteY7567" fmla="*/ 672629 h 4978400"/>
              <a:gd name="connsiteX7568" fmla="*/ 1267351 w 5556537"/>
              <a:gd name="connsiteY7568" fmla="*/ 668655 h 4978400"/>
              <a:gd name="connsiteX7569" fmla="*/ 1264966 w 5556537"/>
              <a:gd name="connsiteY7569" fmla="*/ 665476 h 4978400"/>
              <a:gd name="connsiteX7570" fmla="*/ 1257018 w 5556537"/>
              <a:gd name="connsiteY7570" fmla="*/ 650387 h 4978400"/>
              <a:gd name="connsiteX7571" fmla="*/ 1253057 w 5556537"/>
              <a:gd name="connsiteY7571" fmla="*/ 642452 h 4978400"/>
              <a:gd name="connsiteX7572" fmla="*/ 1250672 w 5556537"/>
              <a:gd name="connsiteY7572" fmla="*/ 638477 h 4978400"/>
              <a:gd name="connsiteX7573" fmla="*/ 1249878 w 5556537"/>
              <a:gd name="connsiteY7573" fmla="*/ 634503 h 4978400"/>
              <a:gd name="connsiteX7574" fmla="*/ 1252262 w 5556537"/>
              <a:gd name="connsiteY7574" fmla="*/ 636093 h 4978400"/>
              <a:gd name="connsiteX7575" fmla="*/ 1254647 w 5556537"/>
              <a:gd name="connsiteY7575" fmla="*/ 638477 h 4978400"/>
              <a:gd name="connsiteX7576" fmla="*/ 1257018 w 5556537"/>
              <a:gd name="connsiteY7576" fmla="*/ 640862 h 4978400"/>
              <a:gd name="connsiteX7577" fmla="*/ 1259403 w 5556537"/>
              <a:gd name="connsiteY7577" fmla="*/ 643246 h 4978400"/>
              <a:gd name="connsiteX7578" fmla="*/ 1264966 w 5556537"/>
              <a:gd name="connsiteY7578" fmla="*/ 646426 h 4978400"/>
              <a:gd name="connsiteX7579" fmla="*/ 1270530 w 5556537"/>
              <a:gd name="connsiteY7579" fmla="*/ 647208 h 4978400"/>
              <a:gd name="connsiteX7580" fmla="*/ 1275286 w 5556537"/>
              <a:gd name="connsiteY7580" fmla="*/ 648002 h 4978400"/>
              <a:gd name="connsiteX7581" fmla="*/ 1276876 w 5556537"/>
              <a:gd name="connsiteY7581" fmla="*/ 647208 h 4978400"/>
              <a:gd name="connsiteX7582" fmla="*/ 1279261 w 5556537"/>
              <a:gd name="connsiteY7582" fmla="*/ 646426 h 4978400"/>
              <a:gd name="connsiteX7583" fmla="*/ 1280055 w 5556537"/>
              <a:gd name="connsiteY7583" fmla="*/ 644836 h 4978400"/>
              <a:gd name="connsiteX7584" fmla="*/ 1280850 w 5556537"/>
              <a:gd name="connsiteY7584" fmla="*/ 644041 h 4978400"/>
              <a:gd name="connsiteX7585" fmla="*/ 1280850 w 5556537"/>
              <a:gd name="connsiteY7585" fmla="*/ 641657 h 4978400"/>
              <a:gd name="connsiteX7586" fmla="*/ 1279261 w 5556537"/>
              <a:gd name="connsiteY7586" fmla="*/ 639272 h 4978400"/>
              <a:gd name="connsiteX7587" fmla="*/ 1276876 w 5556537"/>
              <a:gd name="connsiteY7587" fmla="*/ 636888 h 4978400"/>
              <a:gd name="connsiteX7588" fmla="*/ 1272915 w 5556537"/>
              <a:gd name="connsiteY7588" fmla="*/ 634503 h 4978400"/>
              <a:gd name="connsiteX7589" fmla="*/ 1269736 w 5556537"/>
              <a:gd name="connsiteY7589" fmla="*/ 631324 h 4978400"/>
              <a:gd name="connsiteX7590" fmla="*/ 1262582 w 5556537"/>
              <a:gd name="connsiteY7590" fmla="*/ 624183 h 4978400"/>
              <a:gd name="connsiteX7591" fmla="*/ 1257018 w 5556537"/>
              <a:gd name="connsiteY7591" fmla="*/ 616235 h 4978400"/>
              <a:gd name="connsiteX7592" fmla="*/ 1250672 w 5556537"/>
              <a:gd name="connsiteY7592" fmla="*/ 609094 h 4978400"/>
              <a:gd name="connsiteX7593" fmla="*/ 1247493 w 5556537"/>
              <a:gd name="connsiteY7593" fmla="*/ 605915 h 4978400"/>
              <a:gd name="connsiteX7594" fmla="*/ 1244314 w 5556537"/>
              <a:gd name="connsiteY7594" fmla="*/ 602736 h 4978400"/>
              <a:gd name="connsiteX7595" fmla="*/ 1240340 w 5556537"/>
              <a:gd name="connsiteY7595" fmla="*/ 600351 h 4978400"/>
              <a:gd name="connsiteX7596" fmla="*/ 1236378 w 5556537"/>
              <a:gd name="connsiteY7596" fmla="*/ 598762 h 4978400"/>
              <a:gd name="connsiteX7597" fmla="*/ 1230020 w 5556537"/>
              <a:gd name="connsiteY7597" fmla="*/ 598762 h 4978400"/>
              <a:gd name="connsiteX7598" fmla="*/ 1228430 w 5556537"/>
              <a:gd name="connsiteY7598" fmla="*/ 597967 h 4978400"/>
              <a:gd name="connsiteX7599" fmla="*/ 1227635 w 5556537"/>
              <a:gd name="connsiteY7599" fmla="*/ 595595 h 4978400"/>
              <a:gd name="connsiteX7600" fmla="*/ 1226840 w 5556537"/>
              <a:gd name="connsiteY7600" fmla="*/ 594006 h 4978400"/>
              <a:gd name="connsiteX7601" fmla="*/ 1224456 w 5556537"/>
              <a:gd name="connsiteY7601" fmla="*/ 588442 h 4978400"/>
              <a:gd name="connsiteX7602" fmla="*/ 1221290 w 5556537"/>
              <a:gd name="connsiteY7602" fmla="*/ 578917 h 4978400"/>
              <a:gd name="connsiteX7603" fmla="*/ 1218905 w 5556537"/>
              <a:gd name="connsiteY7603" fmla="*/ 568584 h 4978400"/>
              <a:gd name="connsiteX7604" fmla="*/ 1216521 w 5556537"/>
              <a:gd name="connsiteY7604" fmla="*/ 559059 h 4978400"/>
              <a:gd name="connsiteX7605" fmla="*/ 1214931 w 5556537"/>
              <a:gd name="connsiteY7605" fmla="*/ 548726 h 4978400"/>
              <a:gd name="connsiteX7606" fmla="*/ 1214136 w 5556537"/>
              <a:gd name="connsiteY7606" fmla="*/ 536022 h 4978400"/>
              <a:gd name="connsiteX7607" fmla="*/ 1212546 w 5556537"/>
              <a:gd name="connsiteY7607" fmla="*/ 524112 h 4978400"/>
              <a:gd name="connsiteX7608" fmla="*/ 1210162 w 5556537"/>
              <a:gd name="connsiteY7608" fmla="*/ 513779 h 4978400"/>
              <a:gd name="connsiteX7609" fmla="*/ 1206982 w 5556537"/>
              <a:gd name="connsiteY7609" fmla="*/ 503459 h 4978400"/>
              <a:gd name="connsiteX7610" fmla="*/ 1203816 w 5556537"/>
              <a:gd name="connsiteY7610" fmla="*/ 493139 h 4978400"/>
              <a:gd name="connsiteX7611" fmla="*/ 1199842 w 5556537"/>
              <a:gd name="connsiteY7611" fmla="*/ 482807 h 4978400"/>
              <a:gd name="connsiteX7612" fmla="*/ 1196663 w 5556537"/>
              <a:gd name="connsiteY7612" fmla="*/ 474871 h 4978400"/>
              <a:gd name="connsiteX7613" fmla="*/ 1195073 w 5556537"/>
              <a:gd name="connsiteY7613" fmla="*/ 470897 h 4978400"/>
              <a:gd name="connsiteX7614" fmla="*/ 1192688 w 5556537"/>
              <a:gd name="connsiteY7614" fmla="*/ 466923 h 4978400"/>
              <a:gd name="connsiteX7615" fmla="*/ 1189509 w 5556537"/>
              <a:gd name="connsiteY7615" fmla="*/ 461359 h 4978400"/>
              <a:gd name="connsiteX7616" fmla="*/ 1187919 w 5556537"/>
              <a:gd name="connsiteY7616" fmla="*/ 458987 h 4978400"/>
              <a:gd name="connsiteX7617" fmla="*/ 1187138 w 5556537"/>
              <a:gd name="connsiteY7617" fmla="*/ 455808 h 4978400"/>
              <a:gd name="connsiteX7618" fmla="*/ 1186343 w 5556537"/>
              <a:gd name="connsiteY7618" fmla="*/ 451039 h 4978400"/>
              <a:gd name="connsiteX7619" fmla="*/ 1185548 w 5556537"/>
              <a:gd name="connsiteY7619" fmla="*/ 445475 h 4978400"/>
              <a:gd name="connsiteX7620" fmla="*/ 1185548 w 5556537"/>
              <a:gd name="connsiteY7620" fmla="*/ 435155 h 4978400"/>
              <a:gd name="connsiteX7621" fmla="*/ 1183163 w 5556537"/>
              <a:gd name="connsiteY7621" fmla="*/ 414503 h 4978400"/>
              <a:gd name="connsiteX7622" fmla="*/ 1179984 w 5556537"/>
              <a:gd name="connsiteY7622" fmla="*/ 393850 h 4978400"/>
              <a:gd name="connsiteX7623" fmla="*/ 1176010 w 5556537"/>
              <a:gd name="connsiteY7623" fmla="*/ 374005 h 4978400"/>
              <a:gd name="connsiteX7624" fmla="*/ 1176010 w 5556537"/>
              <a:gd name="connsiteY7624" fmla="*/ 369236 h 4978400"/>
              <a:gd name="connsiteX7625" fmla="*/ 1176805 w 5556537"/>
              <a:gd name="connsiteY7625" fmla="*/ 364467 h 4978400"/>
              <a:gd name="connsiteX7626" fmla="*/ 1176805 w 5556537"/>
              <a:gd name="connsiteY7626" fmla="*/ 354147 h 4978400"/>
              <a:gd name="connsiteX7627" fmla="*/ 1176805 w 5556537"/>
              <a:gd name="connsiteY7627" fmla="*/ 343019 h 4978400"/>
              <a:gd name="connsiteX7628" fmla="*/ 1176010 w 5556537"/>
              <a:gd name="connsiteY7628" fmla="*/ 332700 h 4978400"/>
              <a:gd name="connsiteX7629" fmla="*/ 1175215 w 5556537"/>
              <a:gd name="connsiteY7629" fmla="*/ 327931 h 4978400"/>
              <a:gd name="connsiteX7630" fmla="*/ 1173625 w 5556537"/>
              <a:gd name="connsiteY7630" fmla="*/ 323175 h 4978400"/>
              <a:gd name="connsiteX7631" fmla="*/ 1169664 w 5556537"/>
              <a:gd name="connsiteY7631" fmla="*/ 314431 h 4978400"/>
              <a:gd name="connsiteX7632" fmla="*/ 1164895 w 5556537"/>
              <a:gd name="connsiteY7632" fmla="*/ 306496 h 4978400"/>
              <a:gd name="connsiteX7633" fmla="*/ 1160126 w 5556537"/>
              <a:gd name="connsiteY7633" fmla="*/ 298548 h 4978400"/>
              <a:gd name="connsiteX7634" fmla="*/ 1156947 w 5556537"/>
              <a:gd name="connsiteY7634" fmla="*/ 294573 h 4978400"/>
              <a:gd name="connsiteX7635" fmla="*/ 1153767 w 5556537"/>
              <a:gd name="connsiteY7635" fmla="*/ 290612 h 4978400"/>
              <a:gd name="connsiteX7636" fmla="*/ 1149806 w 5556537"/>
              <a:gd name="connsiteY7636" fmla="*/ 288228 h 4978400"/>
              <a:gd name="connsiteX7637" fmla="*/ 1145832 w 5556537"/>
              <a:gd name="connsiteY7637" fmla="*/ 285843 h 4978400"/>
              <a:gd name="connsiteX7638" fmla="*/ 1137089 w 5556537"/>
              <a:gd name="connsiteY7638" fmla="*/ 281869 h 4978400"/>
              <a:gd name="connsiteX7639" fmla="*/ 1127564 w 5556537"/>
              <a:gd name="connsiteY7639" fmla="*/ 279485 h 4978400"/>
              <a:gd name="connsiteX7640" fmla="*/ 1117244 w 5556537"/>
              <a:gd name="connsiteY7640" fmla="*/ 277895 h 4978400"/>
              <a:gd name="connsiteX7641" fmla="*/ 1106911 w 5556537"/>
              <a:gd name="connsiteY7641" fmla="*/ 277100 h 4978400"/>
              <a:gd name="connsiteX7642" fmla="*/ 1095002 w 5556537"/>
              <a:gd name="connsiteY7642" fmla="*/ 277100 h 4978400"/>
              <a:gd name="connsiteX7643" fmla="*/ 1092617 w 5556537"/>
              <a:gd name="connsiteY7643" fmla="*/ 275510 h 4978400"/>
              <a:gd name="connsiteX7644" fmla="*/ 1088643 w 5556537"/>
              <a:gd name="connsiteY7644" fmla="*/ 273139 h 4978400"/>
              <a:gd name="connsiteX7645" fmla="*/ 1071170 w 5556537"/>
              <a:gd name="connsiteY7645" fmla="*/ 262011 h 4978400"/>
              <a:gd name="connsiteX7646" fmla="*/ 1066414 w 5556537"/>
              <a:gd name="connsiteY7646" fmla="*/ 258832 h 4978400"/>
              <a:gd name="connsiteX7647" fmla="*/ 1064824 w 5556537"/>
              <a:gd name="connsiteY7647" fmla="*/ 258050 h 4978400"/>
              <a:gd name="connsiteX7648" fmla="*/ 1063234 w 5556537"/>
              <a:gd name="connsiteY7648" fmla="*/ 257255 h 4978400"/>
              <a:gd name="connsiteX7649" fmla="*/ 1063234 w 5556537"/>
              <a:gd name="connsiteY7649" fmla="*/ 255665 h 4978400"/>
              <a:gd name="connsiteX7650" fmla="*/ 1060850 w 5556537"/>
              <a:gd name="connsiteY7650" fmla="*/ 237397 h 4978400"/>
              <a:gd name="connsiteX7651" fmla="*/ 1060055 w 5556537"/>
              <a:gd name="connsiteY7651" fmla="*/ 229449 h 4978400"/>
              <a:gd name="connsiteX7652" fmla="*/ 1060055 w 5556537"/>
              <a:gd name="connsiteY7652" fmla="*/ 227859 h 4978400"/>
              <a:gd name="connsiteX7653" fmla="*/ 1061645 w 5556537"/>
              <a:gd name="connsiteY7653" fmla="*/ 226270 h 4978400"/>
              <a:gd name="connsiteX7654" fmla="*/ 1065619 w 5556537"/>
              <a:gd name="connsiteY7654" fmla="*/ 223103 h 4978400"/>
              <a:gd name="connsiteX7655" fmla="*/ 1067208 w 5556537"/>
              <a:gd name="connsiteY7655" fmla="*/ 220719 h 4978400"/>
              <a:gd name="connsiteX7656" fmla="*/ 1068003 w 5556537"/>
              <a:gd name="connsiteY7656" fmla="*/ 217539 h 4978400"/>
              <a:gd name="connsiteX7657" fmla="*/ 1070375 w 5556537"/>
              <a:gd name="connsiteY7657" fmla="*/ 211975 h 4978400"/>
              <a:gd name="connsiteX7658" fmla="*/ 1075144 w 5556537"/>
              <a:gd name="connsiteY7658" fmla="*/ 195297 h 4978400"/>
              <a:gd name="connsiteX7659" fmla="*/ 1077528 w 5556537"/>
              <a:gd name="connsiteY7659" fmla="*/ 185772 h 4978400"/>
              <a:gd name="connsiteX7660" fmla="*/ 1079118 w 5556537"/>
              <a:gd name="connsiteY7660" fmla="*/ 176234 h 4978400"/>
              <a:gd name="connsiteX7661" fmla="*/ 1080708 w 5556537"/>
              <a:gd name="connsiteY7661" fmla="*/ 166709 h 4978400"/>
              <a:gd name="connsiteX7662" fmla="*/ 1080708 w 5556537"/>
              <a:gd name="connsiteY7662" fmla="*/ 156389 h 4978400"/>
              <a:gd name="connsiteX7663" fmla="*/ 1079913 w 5556537"/>
              <a:gd name="connsiteY7663" fmla="*/ 146851 h 4978400"/>
              <a:gd name="connsiteX7664" fmla="*/ 1078323 w 5556537"/>
              <a:gd name="connsiteY7664" fmla="*/ 137326 h 4978400"/>
              <a:gd name="connsiteX7665" fmla="*/ 1075939 w 5556537"/>
              <a:gd name="connsiteY7665" fmla="*/ 127788 h 4978400"/>
              <a:gd name="connsiteX7666" fmla="*/ 1071170 w 5556537"/>
              <a:gd name="connsiteY7666" fmla="*/ 119058 h 4978400"/>
              <a:gd name="connsiteX7667" fmla="*/ 1065619 w 5556537"/>
              <a:gd name="connsiteY7667" fmla="*/ 112699 h 4978400"/>
              <a:gd name="connsiteX7668" fmla="*/ 1059260 w 5556537"/>
              <a:gd name="connsiteY7668" fmla="*/ 107135 h 4978400"/>
              <a:gd name="connsiteX7669" fmla="*/ 1052106 w 5556537"/>
              <a:gd name="connsiteY7669" fmla="*/ 102379 h 4978400"/>
              <a:gd name="connsiteX7670" fmla="*/ 1043376 w 5556537"/>
              <a:gd name="connsiteY7670" fmla="*/ 99200 h 4978400"/>
              <a:gd name="connsiteX7671" fmla="*/ 1033056 w 5556537"/>
              <a:gd name="connsiteY7671" fmla="*/ 98405 h 4978400"/>
              <a:gd name="connsiteX7672" fmla="*/ 0 w 5556537"/>
              <a:gd name="connsiteY7672" fmla="*/ 0 h 4978400"/>
              <a:gd name="connsiteX7673" fmla="*/ 5556537 w 5556537"/>
              <a:gd name="connsiteY7673" fmla="*/ 0 h 4978400"/>
              <a:gd name="connsiteX7674" fmla="*/ 5556537 w 5556537"/>
              <a:gd name="connsiteY7674" fmla="*/ 4978400 h 4978400"/>
              <a:gd name="connsiteX7675" fmla="*/ 0 w 5556537"/>
              <a:gd name="connsiteY7675" fmla="*/ 4978400 h 497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</a:cxnLst>
            <a:rect l="l" t="t" r="r" b="b"/>
            <a:pathLst>
              <a:path w="5556537" h="4978400">
                <a:moveTo>
                  <a:pt x="507132" y="4413557"/>
                </a:moveTo>
                <a:lnTo>
                  <a:pt x="508721" y="4427056"/>
                </a:lnTo>
                <a:lnTo>
                  <a:pt x="509516" y="4434209"/>
                </a:lnTo>
                <a:lnTo>
                  <a:pt x="509516" y="4441350"/>
                </a:lnTo>
                <a:lnTo>
                  <a:pt x="507927" y="4454849"/>
                </a:lnTo>
                <a:lnTo>
                  <a:pt x="507927" y="4461208"/>
                </a:lnTo>
                <a:lnTo>
                  <a:pt x="508721" y="4467567"/>
                </a:lnTo>
                <a:lnTo>
                  <a:pt x="509516" y="4473117"/>
                </a:lnTo>
                <a:lnTo>
                  <a:pt x="511901" y="4477886"/>
                </a:lnTo>
                <a:lnTo>
                  <a:pt x="512696" y="4481066"/>
                </a:lnTo>
                <a:lnTo>
                  <a:pt x="512696" y="4484245"/>
                </a:lnTo>
                <a:lnTo>
                  <a:pt x="512696" y="4491386"/>
                </a:lnTo>
                <a:lnTo>
                  <a:pt x="511901" y="4504898"/>
                </a:lnTo>
                <a:lnTo>
                  <a:pt x="510311" y="4518397"/>
                </a:lnTo>
                <a:lnTo>
                  <a:pt x="509516" y="4538255"/>
                </a:lnTo>
                <a:lnTo>
                  <a:pt x="508721" y="4557305"/>
                </a:lnTo>
                <a:lnTo>
                  <a:pt x="508721" y="4570022"/>
                </a:lnTo>
                <a:lnTo>
                  <a:pt x="508721" y="4581932"/>
                </a:lnTo>
                <a:lnTo>
                  <a:pt x="510311" y="4608930"/>
                </a:lnTo>
                <a:lnTo>
                  <a:pt x="511106" y="4624814"/>
                </a:lnTo>
                <a:lnTo>
                  <a:pt x="510311" y="4639916"/>
                </a:lnTo>
                <a:lnTo>
                  <a:pt x="507132" y="4670889"/>
                </a:lnTo>
                <a:lnTo>
                  <a:pt x="504747" y="4643082"/>
                </a:lnTo>
                <a:lnTo>
                  <a:pt x="503952" y="4628788"/>
                </a:lnTo>
                <a:lnTo>
                  <a:pt x="503952" y="4614494"/>
                </a:lnTo>
                <a:lnTo>
                  <a:pt x="504747" y="4600995"/>
                </a:lnTo>
                <a:lnTo>
                  <a:pt x="505542" y="4586701"/>
                </a:lnTo>
                <a:lnTo>
                  <a:pt x="506337" y="4572407"/>
                </a:lnTo>
                <a:lnTo>
                  <a:pt x="506337" y="4558100"/>
                </a:lnTo>
                <a:lnTo>
                  <a:pt x="505542" y="4535076"/>
                </a:lnTo>
                <a:lnTo>
                  <a:pt x="504747" y="4523948"/>
                </a:lnTo>
                <a:lnTo>
                  <a:pt x="503952" y="4512038"/>
                </a:lnTo>
                <a:lnTo>
                  <a:pt x="502363" y="4496155"/>
                </a:lnTo>
                <a:lnTo>
                  <a:pt x="501568" y="4488206"/>
                </a:lnTo>
                <a:lnTo>
                  <a:pt x="501568" y="4484245"/>
                </a:lnTo>
                <a:lnTo>
                  <a:pt x="502363" y="4480271"/>
                </a:lnTo>
                <a:lnTo>
                  <a:pt x="503952" y="4473117"/>
                </a:lnTo>
                <a:lnTo>
                  <a:pt x="506337" y="4465182"/>
                </a:lnTo>
                <a:lnTo>
                  <a:pt x="506337" y="4457234"/>
                </a:lnTo>
                <a:lnTo>
                  <a:pt x="506337" y="4449298"/>
                </a:lnTo>
                <a:lnTo>
                  <a:pt x="505542" y="4440555"/>
                </a:lnTo>
                <a:lnTo>
                  <a:pt x="505542" y="4431030"/>
                </a:lnTo>
                <a:close/>
                <a:moveTo>
                  <a:pt x="506337" y="3719403"/>
                </a:moveTo>
                <a:lnTo>
                  <a:pt x="499978" y="3720198"/>
                </a:lnTo>
                <a:lnTo>
                  <a:pt x="491248" y="3721788"/>
                </a:lnTo>
                <a:lnTo>
                  <a:pt x="483300" y="3724172"/>
                </a:lnTo>
                <a:lnTo>
                  <a:pt x="475364" y="3728133"/>
                </a:lnTo>
                <a:lnTo>
                  <a:pt x="472185" y="3730518"/>
                </a:lnTo>
                <a:lnTo>
                  <a:pt x="469006" y="3733697"/>
                </a:lnTo>
                <a:lnTo>
                  <a:pt x="465826" y="3737671"/>
                </a:lnTo>
                <a:lnTo>
                  <a:pt x="463442" y="3740851"/>
                </a:lnTo>
                <a:lnTo>
                  <a:pt x="458686" y="3749581"/>
                </a:lnTo>
                <a:lnTo>
                  <a:pt x="456301" y="3758324"/>
                </a:lnTo>
                <a:lnTo>
                  <a:pt x="454712" y="3767054"/>
                </a:lnTo>
                <a:lnTo>
                  <a:pt x="453917" y="3776592"/>
                </a:lnTo>
                <a:lnTo>
                  <a:pt x="453917" y="3785323"/>
                </a:lnTo>
                <a:lnTo>
                  <a:pt x="453917" y="3794066"/>
                </a:lnTo>
                <a:lnTo>
                  <a:pt x="455506" y="3802796"/>
                </a:lnTo>
                <a:lnTo>
                  <a:pt x="457096" y="3812334"/>
                </a:lnTo>
                <a:lnTo>
                  <a:pt x="459481" y="3821064"/>
                </a:lnTo>
                <a:lnTo>
                  <a:pt x="465031" y="3837743"/>
                </a:lnTo>
                <a:lnTo>
                  <a:pt x="466621" y="3841717"/>
                </a:lnTo>
                <a:lnTo>
                  <a:pt x="469006" y="3844896"/>
                </a:lnTo>
                <a:lnTo>
                  <a:pt x="472185" y="3848063"/>
                </a:lnTo>
                <a:lnTo>
                  <a:pt x="473775" y="3849652"/>
                </a:lnTo>
                <a:lnTo>
                  <a:pt x="473775" y="3852037"/>
                </a:lnTo>
                <a:lnTo>
                  <a:pt x="473775" y="3854421"/>
                </a:lnTo>
                <a:lnTo>
                  <a:pt x="471390" y="3874279"/>
                </a:lnTo>
                <a:lnTo>
                  <a:pt x="471390" y="3876664"/>
                </a:lnTo>
                <a:lnTo>
                  <a:pt x="470595" y="3879048"/>
                </a:lnTo>
                <a:lnTo>
                  <a:pt x="469800" y="3879843"/>
                </a:lnTo>
                <a:lnTo>
                  <a:pt x="467416" y="3880625"/>
                </a:lnTo>
                <a:lnTo>
                  <a:pt x="462660" y="3883804"/>
                </a:lnTo>
                <a:lnTo>
                  <a:pt x="453917" y="3889368"/>
                </a:lnTo>
                <a:lnTo>
                  <a:pt x="445187" y="3894932"/>
                </a:lnTo>
                <a:lnTo>
                  <a:pt x="442007" y="3897303"/>
                </a:lnTo>
                <a:lnTo>
                  <a:pt x="439623" y="3898893"/>
                </a:lnTo>
                <a:lnTo>
                  <a:pt x="426918" y="3898893"/>
                </a:lnTo>
                <a:lnTo>
                  <a:pt x="415791" y="3899688"/>
                </a:lnTo>
                <a:lnTo>
                  <a:pt x="406266" y="3901278"/>
                </a:lnTo>
                <a:lnTo>
                  <a:pt x="396728" y="3903662"/>
                </a:lnTo>
                <a:lnTo>
                  <a:pt x="391972" y="3905252"/>
                </a:lnTo>
                <a:lnTo>
                  <a:pt x="387997" y="3906842"/>
                </a:lnTo>
                <a:lnTo>
                  <a:pt x="383228" y="3910021"/>
                </a:lnTo>
                <a:lnTo>
                  <a:pt x="380049" y="3912405"/>
                </a:lnTo>
                <a:lnTo>
                  <a:pt x="376883" y="3916367"/>
                </a:lnTo>
                <a:lnTo>
                  <a:pt x="373703" y="3920341"/>
                </a:lnTo>
                <a:lnTo>
                  <a:pt x="368934" y="3928289"/>
                </a:lnTo>
                <a:lnTo>
                  <a:pt x="364165" y="3937019"/>
                </a:lnTo>
                <a:lnTo>
                  <a:pt x="360204" y="3945762"/>
                </a:lnTo>
                <a:lnTo>
                  <a:pt x="358614" y="3950518"/>
                </a:lnTo>
                <a:lnTo>
                  <a:pt x="357820" y="3955287"/>
                </a:lnTo>
                <a:lnTo>
                  <a:pt x="357025" y="3965607"/>
                </a:lnTo>
                <a:lnTo>
                  <a:pt x="357025" y="3975940"/>
                </a:lnTo>
                <a:lnTo>
                  <a:pt x="357820" y="3986260"/>
                </a:lnTo>
                <a:lnTo>
                  <a:pt x="357820" y="3991029"/>
                </a:lnTo>
                <a:lnTo>
                  <a:pt x="357820" y="3995798"/>
                </a:lnTo>
                <a:lnTo>
                  <a:pt x="355435" y="4006118"/>
                </a:lnTo>
                <a:lnTo>
                  <a:pt x="352256" y="4026771"/>
                </a:lnTo>
                <a:lnTo>
                  <a:pt x="349076" y="4047423"/>
                </a:lnTo>
                <a:lnTo>
                  <a:pt x="348282" y="4068063"/>
                </a:lnTo>
                <a:lnTo>
                  <a:pt x="347487" y="4072832"/>
                </a:lnTo>
                <a:lnTo>
                  <a:pt x="346692" y="4077601"/>
                </a:lnTo>
                <a:lnTo>
                  <a:pt x="345897" y="4082370"/>
                </a:lnTo>
                <a:lnTo>
                  <a:pt x="343526" y="4086331"/>
                </a:lnTo>
                <a:lnTo>
                  <a:pt x="340346" y="4091100"/>
                </a:lnTo>
                <a:lnTo>
                  <a:pt x="337962" y="4095869"/>
                </a:lnTo>
                <a:lnTo>
                  <a:pt x="330808" y="4112548"/>
                </a:lnTo>
                <a:lnTo>
                  <a:pt x="326052" y="4129227"/>
                </a:lnTo>
                <a:lnTo>
                  <a:pt x="322078" y="4145905"/>
                </a:lnTo>
                <a:lnTo>
                  <a:pt x="319693" y="4163378"/>
                </a:lnTo>
                <a:lnTo>
                  <a:pt x="317309" y="4182442"/>
                </a:lnTo>
                <a:lnTo>
                  <a:pt x="314924" y="4191967"/>
                </a:lnTo>
                <a:lnTo>
                  <a:pt x="312540" y="4201492"/>
                </a:lnTo>
                <a:lnTo>
                  <a:pt x="309374" y="4210235"/>
                </a:lnTo>
                <a:lnTo>
                  <a:pt x="307784" y="4215004"/>
                </a:lnTo>
                <a:lnTo>
                  <a:pt x="306989" y="4217388"/>
                </a:lnTo>
                <a:lnTo>
                  <a:pt x="305399" y="4219760"/>
                </a:lnTo>
                <a:lnTo>
                  <a:pt x="304605" y="4220555"/>
                </a:lnTo>
                <a:lnTo>
                  <a:pt x="298246" y="4220555"/>
                </a:lnTo>
                <a:lnTo>
                  <a:pt x="293477" y="4222144"/>
                </a:lnTo>
                <a:lnTo>
                  <a:pt x="289516" y="4224529"/>
                </a:lnTo>
                <a:lnTo>
                  <a:pt x="282362" y="4231682"/>
                </a:lnTo>
                <a:lnTo>
                  <a:pt x="276003" y="4238823"/>
                </a:lnTo>
                <a:lnTo>
                  <a:pt x="270453" y="4245976"/>
                </a:lnTo>
                <a:lnTo>
                  <a:pt x="264094" y="4253912"/>
                </a:lnTo>
                <a:lnTo>
                  <a:pt x="256953" y="4258681"/>
                </a:lnTo>
                <a:lnTo>
                  <a:pt x="254569" y="4261065"/>
                </a:lnTo>
                <a:lnTo>
                  <a:pt x="253774" y="4262655"/>
                </a:lnTo>
                <a:lnTo>
                  <a:pt x="252979" y="4264245"/>
                </a:lnTo>
                <a:lnTo>
                  <a:pt x="253774" y="4267424"/>
                </a:lnTo>
                <a:lnTo>
                  <a:pt x="256159" y="4269001"/>
                </a:lnTo>
                <a:lnTo>
                  <a:pt x="258530" y="4269795"/>
                </a:lnTo>
                <a:lnTo>
                  <a:pt x="260915" y="4269795"/>
                </a:lnTo>
                <a:lnTo>
                  <a:pt x="267273" y="4268219"/>
                </a:lnTo>
                <a:lnTo>
                  <a:pt x="272837" y="4265834"/>
                </a:lnTo>
                <a:lnTo>
                  <a:pt x="276003" y="4263450"/>
                </a:lnTo>
                <a:lnTo>
                  <a:pt x="279183" y="4261065"/>
                </a:lnTo>
                <a:lnTo>
                  <a:pt x="281567" y="4258681"/>
                </a:lnTo>
                <a:lnTo>
                  <a:pt x="283157" y="4257091"/>
                </a:lnTo>
                <a:lnTo>
                  <a:pt x="284747" y="4256296"/>
                </a:lnTo>
                <a:lnTo>
                  <a:pt x="283157" y="4260270"/>
                </a:lnTo>
                <a:lnTo>
                  <a:pt x="282362" y="4263450"/>
                </a:lnTo>
                <a:lnTo>
                  <a:pt x="278388" y="4269795"/>
                </a:lnTo>
                <a:lnTo>
                  <a:pt x="269658" y="4285679"/>
                </a:lnTo>
                <a:lnTo>
                  <a:pt x="265684" y="4292833"/>
                </a:lnTo>
                <a:lnTo>
                  <a:pt x="264094" y="4296012"/>
                </a:lnTo>
                <a:lnTo>
                  <a:pt x="264094" y="4298397"/>
                </a:lnTo>
                <a:lnTo>
                  <a:pt x="264889" y="4299986"/>
                </a:lnTo>
                <a:lnTo>
                  <a:pt x="266478" y="4302358"/>
                </a:lnTo>
                <a:lnTo>
                  <a:pt x="268068" y="4303947"/>
                </a:lnTo>
                <a:lnTo>
                  <a:pt x="270453" y="4303153"/>
                </a:lnTo>
                <a:lnTo>
                  <a:pt x="272837" y="4302358"/>
                </a:lnTo>
                <a:lnTo>
                  <a:pt x="276798" y="4298397"/>
                </a:lnTo>
                <a:lnTo>
                  <a:pt x="279978" y="4294422"/>
                </a:lnTo>
                <a:lnTo>
                  <a:pt x="286336" y="4284897"/>
                </a:lnTo>
                <a:lnTo>
                  <a:pt x="289516" y="4280128"/>
                </a:lnTo>
                <a:lnTo>
                  <a:pt x="292682" y="4276949"/>
                </a:lnTo>
                <a:lnTo>
                  <a:pt x="291900" y="4280923"/>
                </a:lnTo>
                <a:lnTo>
                  <a:pt x="291105" y="4285679"/>
                </a:lnTo>
                <a:lnTo>
                  <a:pt x="287131" y="4295217"/>
                </a:lnTo>
                <a:lnTo>
                  <a:pt x="283952" y="4303947"/>
                </a:lnTo>
                <a:lnTo>
                  <a:pt x="282362" y="4308716"/>
                </a:lnTo>
                <a:lnTo>
                  <a:pt x="282362" y="4313485"/>
                </a:lnTo>
                <a:lnTo>
                  <a:pt x="283952" y="4315870"/>
                </a:lnTo>
                <a:lnTo>
                  <a:pt x="285542" y="4317460"/>
                </a:lnTo>
                <a:lnTo>
                  <a:pt x="287926" y="4318254"/>
                </a:lnTo>
                <a:lnTo>
                  <a:pt x="290311" y="4317460"/>
                </a:lnTo>
                <a:lnTo>
                  <a:pt x="292682" y="4315870"/>
                </a:lnTo>
                <a:lnTo>
                  <a:pt x="294272" y="4312691"/>
                </a:lnTo>
                <a:lnTo>
                  <a:pt x="296656" y="4307922"/>
                </a:lnTo>
                <a:lnTo>
                  <a:pt x="301425" y="4296012"/>
                </a:lnTo>
                <a:lnTo>
                  <a:pt x="306194" y="4283308"/>
                </a:lnTo>
                <a:lnTo>
                  <a:pt x="305399" y="4294422"/>
                </a:lnTo>
                <a:lnTo>
                  <a:pt x="304605" y="4304742"/>
                </a:lnTo>
                <a:lnTo>
                  <a:pt x="304605" y="4310306"/>
                </a:lnTo>
                <a:lnTo>
                  <a:pt x="305399" y="4313485"/>
                </a:lnTo>
                <a:lnTo>
                  <a:pt x="306989" y="4315870"/>
                </a:lnTo>
                <a:lnTo>
                  <a:pt x="308579" y="4316665"/>
                </a:lnTo>
                <a:lnTo>
                  <a:pt x="310950" y="4316665"/>
                </a:lnTo>
                <a:lnTo>
                  <a:pt x="313335" y="4315870"/>
                </a:lnTo>
                <a:lnTo>
                  <a:pt x="314924" y="4314280"/>
                </a:lnTo>
                <a:lnTo>
                  <a:pt x="315719" y="4310306"/>
                </a:lnTo>
                <a:lnTo>
                  <a:pt x="316514" y="4307127"/>
                </a:lnTo>
                <a:lnTo>
                  <a:pt x="317309" y="4299191"/>
                </a:lnTo>
                <a:lnTo>
                  <a:pt x="318104" y="4288064"/>
                </a:lnTo>
                <a:lnTo>
                  <a:pt x="318899" y="4284103"/>
                </a:lnTo>
                <a:lnTo>
                  <a:pt x="318899" y="4282513"/>
                </a:lnTo>
                <a:lnTo>
                  <a:pt x="320488" y="4280923"/>
                </a:lnTo>
                <a:lnTo>
                  <a:pt x="321283" y="4283308"/>
                </a:lnTo>
                <a:lnTo>
                  <a:pt x="321283" y="4285679"/>
                </a:lnTo>
                <a:lnTo>
                  <a:pt x="320488" y="4291243"/>
                </a:lnTo>
                <a:lnTo>
                  <a:pt x="319693" y="4297602"/>
                </a:lnTo>
                <a:lnTo>
                  <a:pt x="319693" y="4303153"/>
                </a:lnTo>
                <a:lnTo>
                  <a:pt x="320488" y="4306332"/>
                </a:lnTo>
                <a:lnTo>
                  <a:pt x="322873" y="4308716"/>
                </a:lnTo>
                <a:lnTo>
                  <a:pt x="323668" y="4309511"/>
                </a:lnTo>
                <a:lnTo>
                  <a:pt x="326052" y="4309511"/>
                </a:lnTo>
                <a:lnTo>
                  <a:pt x="327629" y="4308716"/>
                </a:lnTo>
                <a:lnTo>
                  <a:pt x="329219" y="4306332"/>
                </a:lnTo>
                <a:lnTo>
                  <a:pt x="330013" y="4303947"/>
                </a:lnTo>
                <a:lnTo>
                  <a:pt x="331603" y="4299191"/>
                </a:lnTo>
                <a:lnTo>
                  <a:pt x="331603" y="4288064"/>
                </a:lnTo>
                <a:lnTo>
                  <a:pt x="333193" y="4272975"/>
                </a:lnTo>
                <a:lnTo>
                  <a:pt x="333988" y="4269795"/>
                </a:lnTo>
                <a:lnTo>
                  <a:pt x="335577" y="4266629"/>
                </a:lnTo>
                <a:lnTo>
                  <a:pt x="339551" y="4254707"/>
                </a:lnTo>
                <a:lnTo>
                  <a:pt x="341141" y="4248361"/>
                </a:lnTo>
                <a:lnTo>
                  <a:pt x="341936" y="4242002"/>
                </a:lnTo>
                <a:lnTo>
                  <a:pt x="341141" y="4238028"/>
                </a:lnTo>
                <a:lnTo>
                  <a:pt x="340346" y="4234849"/>
                </a:lnTo>
                <a:lnTo>
                  <a:pt x="341141" y="4231682"/>
                </a:lnTo>
                <a:lnTo>
                  <a:pt x="342731" y="4229298"/>
                </a:lnTo>
                <a:lnTo>
                  <a:pt x="349076" y="4214209"/>
                </a:lnTo>
                <a:lnTo>
                  <a:pt x="356230" y="4199915"/>
                </a:lnTo>
                <a:lnTo>
                  <a:pt x="373703" y="4165763"/>
                </a:lnTo>
                <a:lnTo>
                  <a:pt x="381639" y="4148290"/>
                </a:lnTo>
                <a:lnTo>
                  <a:pt x="387997" y="4130816"/>
                </a:lnTo>
                <a:lnTo>
                  <a:pt x="391177" y="4120483"/>
                </a:lnTo>
                <a:lnTo>
                  <a:pt x="392766" y="4110958"/>
                </a:lnTo>
                <a:lnTo>
                  <a:pt x="397522" y="4091100"/>
                </a:lnTo>
                <a:lnTo>
                  <a:pt x="403086" y="4073627"/>
                </a:lnTo>
                <a:lnTo>
                  <a:pt x="409445" y="4056154"/>
                </a:lnTo>
                <a:lnTo>
                  <a:pt x="414201" y="4075217"/>
                </a:lnTo>
                <a:lnTo>
                  <a:pt x="416585" y="4082370"/>
                </a:lnTo>
                <a:lnTo>
                  <a:pt x="418175" y="4090306"/>
                </a:lnTo>
                <a:lnTo>
                  <a:pt x="418175" y="4099049"/>
                </a:lnTo>
                <a:lnTo>
                  <a:pt x="418175" y="4107779"/>
                </a:lnTo>
                <a:lnTo>
                  <a:pt x="417380" y="4134777"/>
                </a:lnTo>
                <a:lnTo>
                  <a:pt x="417380" y="4141931"/>
                </a:lnTo>
                <a:lnTo>
                  <a:pt x="417380" y="4149879"/>
                </a:lnTo>
                <a:lnTo>
                  <a:pt x="418175" y="4153046"/>
                </a:lnTo>
                <a:lnTo>
                  <a:pt x="419765" y="4156225"/>
                </a:lnTo>
                <a:lnTo>
                  <a:pt x="419765" y="4159404"/>
                </a:lnTo>
                <a:lnTo>
                  <a:pt x="419765" y="4162584"/>
                </a:lnTo>
                <a:lnTo>
                  <a:pt x="418175" y="4169724"/>
                </a:lnTo>
                <a:lnTo>
                  <a:pt x="413406" y="4196736"/>
                </a:lnTo>
                <a:lnTo>
                  <a:pt x="411829" y="4210235"/>
                </a:lnTo>
                <a:lnTo>
                  <a:pt x="411035" y="4223734"/>
                </a:lnTo>
                <a:lnTo>
                  <a:pt x="410240" y="4251540"/>
                </a:lnTo>
                <a:lnTo>
                  <a:pt x="411035" y="4279333"/>
                </a:lnTo>
                <a:lnTo>
                  <a:pt x="412611" y="4306332"/>
                </a:lnTo>
                <a:lnTo>
                  <a:pt x="414996" y="4334138"/>
                </a:lnTo>
                <a:lnTo>
                  <a:pt x="418970" y="4361137"/>
                </a:lnTo>
                <a:lnTo>
                  <a:pt x="423739" y="4387340"/>
                </a:lnTo>
                <a:lnTo>
                  <a:pt x="430085" y="4414352"/>
                </a:lnTo>
                <a:lnTo>
                  <a:pt x="436443" y="4436594"/>
                </a:lnTo>
                <a:lnTo>
                  <a:pt x="438828" y="4448504"/>
                </a:lnTo>
                <a:lnTo>
                  <a:pt x="439623" y="4460413"/>
                </a:lnTo>
                <a:lnTo>
                  <a:pt x="438828" y="4469951"/>
                </a:lnTo>
                <a:lnTo>
                  <a:pt x="438033" y="4480271"/>
                </a:lnTo>
                <a:lnTo>
                  <a:pt x="433264" y="4499334"/>
                </a:lnTo>
                <a:lnTo>
                  <a:pt x="430879" y="4512833"/>
                </a:lnTo>
                <a:lnTo>
                  <a:pt x="429290" y="4526332"/>
                </a:lnTo>
                <a:lnTo>
                  <a:pt x="428508" y="4539832"/>
                </a:lnTo>
                <a:lnTo>
                  <a:pt x="429290" y="4553344"/>
                </a:lnTo>
                <a:lnTo>
                  <a:pt x="431674" y="4566843"/>
                </a:lnTo>
                <a:lnTo>
                  <a:pt x="434059" y="4579547"/>
                </a:lnTo>
                <a:lnTo>
                  <a:pt x="442007" y="4604969"/>
                </a:lnTo>
                <a:lnTo>
                  <a:pt x="456301" y="4653415"/>
                </a:lnTo>
                <a:lnTo>
                  <a:pt x="461865" y="4672478"/>
                </a:lnTo>
                <a:lnTo>
                  <a:pt x="467416" y="4691528"/>
                </a:lnTo>
                <a:lnTo>
                  <a:pt x="469006" y="4697887"/>
                </a:lnTo>
                <a:lnTo>
                  <a:pt x="469800" y="4701861"/>
                </a:lnTo>
                <a:lnTo>
                  <a:pt x="469800" y="4705041"/>
                </a:lnTo>
                <a:lnTo>
                  <a:pt x="468211" y="4710591"/>
                </a:lnTo>
                <a:lnTo>
                  <a:pt x="465826" y="4716155"/>
                </a:lnTo>
                <a:lnTo>
                  <a:pt x="459481" y="4725680"/>
                </a:lnTo>
                <a:lnTo>
                  <a:pt x="453917" y="4735218"/>
                </a:lnTo>
                <a:lnTo>
                  <a:pt x="449943" y="4739192"/>
                </a:lnTo>
                <a:lnTo>
                  <a:pt x="445981" y="4742359"/>
                </a:lnTo>
                <a:lnTo>
                  <a:pt x="442802" y="4744743"/>
                </a:lnTo>
                <a:lnTo>
                  <a:pt x="440418" y="4747128"/>
                </a:lnTo>
                <a:lnTo>
                  <a:pt x="440418" y="4749512"/>
                </a:lnTo>
                <a:lnTo>
                  <a:pt x="441212" y="4751897"/>
                </a:lnTo>
                <a:lnTo>
                  <a:pt x="442802" y="4753486"/>
                </a:lnTo>
                <a:lnTo>
                  <a:pt x="445187" y="4755076"/>
                </a:lnTo>
                <a:lnTo>
                  <a:pt x="449943" y="4756666"/>
                </a:lnTo>
                <a:lnTo>
                  <a:pt x="454712" y="4757461"/>
                </a:lnTo>
                <a:lnTo>
                  <a:pt x="461865" y="4759037"/>
                </a:lnTo>
                <a:lnTo>
                  <a:pt x="469006" y="4759832"/>
                </a:lnTo>
                <a:lnTo>
                  <a:pt x="474569" y="4759832"/>
                </a:lnTo>
                <a:lnTo>
                  <a:pt x="480133" y="4759037"/>
                </a:lnTo>
                <a:lnTo>
                  <a:pt x="481710" y="4759037"/>
                </a:lnTo>
                <a:lnTo>
                  <a:pt x="483300" y="4761422"/>
                </a:lnTo>
                <a:lnTo>
                  <a:pt x="486479" y="4763012"/>
                </a:lnTo>
                <a:lnTo>
                  <a:pt x="489658" y="4763806"/>
                </a:lnTo>
                <a:lnTo>
                  <a:pt x="495222" y="4764601"/>
                </a:lnTo>
                <a:lnTo>
                  <a:pt x="499978" y="4763012"/>
                </a:lnTo>
                <a:lnTo>
                  <a:pt x="502363" y="4762217"/>
                </a:lnTo>
                <a:lnTo>
                  <a:pt x="504747" y="4760627"/>
                </a:lnTo>
                <a:lnTo>
                  <a:pt x="506337" y="4758256"/>
                </a:lnTo>
                <a:lnTo>
                  <a:pt x="507132" y="4755871"/>
                </a:lnTo>
                <a:lnTo>
                  <a:pt x="509516" y="4759037"/>
                </a:lnTo>
                <a:lnTo>
                  <a:pt x="511901" y="4762217"/>
                </a:lnTo>
                <a:lnTo>
                  <a:pt x="515067" y="4763806"/>
                </a:lnTo>
                <a:lnTo>
                  <a:pt x="519041" y="4764601"/>
                </a:lnTo>
                <a:lnTo>
                  <a:pt x="523015" y="4764601"/>
                </a:lnTo>
                <a:lnTo>
                  <a:pt x="527784" y="4763806"/>
                </a:lnTo>
                <a:lnTo>
                  <a:pt x="530964" y="4761422"/>
                </a:lnTo>
                <a:lnTo>
                  <a:pt x="532540" y="4759832"/>
                </a:lnTo>
                <a:lnTo>
                  <a:pt x="533335" y="4758256"/>
                </a:lnTo>
                <a:lnTo>
                  <a:pt x="535720" y="4759037"/>
                </a:lnTo>
                <a:lnTo>
                  <a:pt x="538899" y="4759832"/>
                </a:lnTo>
                <a:lnTo>
                  <a:pt x="544463" y="4759832"/>
                </a:lnTo>
                <a:lnTo>
                  <a:pt x="550809" y="4759037"/>
                </a:lnTo>
                <a:lnTo>
                  <a:pt x="556373" y="4758256"/>
                </a:lnTo>
                <a:lnTo>
                  <a:pt x="567487" y="4755871"/>
                </a:lnTo>
                <a:lnTo>
                  <a:pt x="569077" y="4755076"/>
                </a:lnTo>
                <a:lnTo>
                  <a:pt x="571461" y="4754281"/>
                </a:lnTo>
                <a:lnTo>
                  <a:pt x="573051" y="4752692"/>
                </a:lnTo>
                <a:lnTo>
                  <a:pt x="574641" y="4750307"/>
                </a:lnTo>
                <a:lnTo>
                  <a:pt x="574641" y="4747923"/>
                </a:lnTo>
                <a:lnTo>
                  <a:pt x="573846" y="4746333"/>
                </a:lnTo>
                <a:lnTo>
                  <a:pt x="570667" y="4743948"/>
                </a:lnTo>
                <a:lnTo>
                  <a:pt x="564321" y="4738398"/>
                </a:lnTo>
                <a:lnTo>
                  <a:pt x="560347" y="4734423"/>
                </a:lnTo>
                <a:lnTo>
                  <a:pt x="557167" y="4728860"/>
                </a:lnTo>
                <a:lnTo>
                  <a:pt x="550809" y="4718540"/>
                </a:lnTo>
                <a:lnTo>
                  <a:pt x="546848" y="4709797"/>
                </a:lnTo>
                <a:lnTo>
                  <a:pt x="545258" y="4705041"/>
                </a:lnTo>
                <a:lnTo>
                  <a:pt x="545258" y="4700271"/>
                </a:lnTo>
                <a:lnTo>
                  <a:pt x="546848" y="4692323"/>
                </a:lnTo>
                <a:lnTo>
                  <a:pt x="549219" y="4684388"/>
                </a:lnTo>
                <a:lnTo>
                  <a:pt x="558757" y="4651826"/>
                </a:lnTo>
                <a:lnTo>
                  <a:pt x="573051" y="4604174"/>
                </a:lnTo>
                <a:lnTo>
                  <a:pt x="580205" y="4578753"/>
                </a:lnTo>
                <a:lnTo>
                  <a:pt x="583371" y="4566048"/>
                </a:lnTo>
                <a:lnTo>
                  <a:pt x="585755" y="4552549"/>
                </a:lnTo>
                <a:lnTo>
                  <a:pt x="586550" y="4539832"/>
                </a:lnTo>
                <a:lnTo>
                  <a:pt x="585755" y="4526332"/>
                </a:lnTo>
                <a:lnTo>
                  <a:pt x="584166" y="4513628"/>
                </a:lnTo>
                <a:lnTo>
                  <a:pt x="580999" y="4500924"/>
                </a:lnTo>
                <a:lnTo>
                  <a:pt x="577025" y="4480271"/>
                </a:lnTo>
                <a:lnTo>
                  <a:pt x="575436" y="4470746"/>
                </a:lnTo>
                <a:lnTo>
                  <a:pt x="575436" y="4460413"/>
                </a:lnTo>
                <a:lnTo>
                  <a:pt x="576230" y="4449298"/>
                </a:lnTo>
                <a:lnTo>
                  <a:pt x="577820" y="4438171"/>
                </a:lnTo>
                <a:lnTo>
                  <a:pt x="583371" y="4415941"/>
                </a:lnTo>
                <a:lnTo>
                  <a:pt x="589730" y="4390520"/>
                </a:lnTo>
                <a:lnTo>
                  <a:pt x="595294" y="4365111"/>
                </a:lnTo>
                <a:lnTo>
                  <a:pt x="598473" y="4338894"/>
                </a:lnTo>
                <a:lnTo>
                  <a:pt x="601639" y="4312691"/>
                </a:lnTo>
                <a:lnTo>
                  <a:pt x="603229" y="4285679"/>
                </a:lnTo>
                <a:lnTo>
                  <a:pt x="604024" y="4258681"/>
                </a:lnTo>
                <a:lnTo>
                  <a:pt x="604024" y="4232477"/>
                </a:lnTo>
                <a:lnTo>
                  <a:pt x="603229" y="4218965"/>
                </a:lnTo>
                <a:lnTo>
                  <a:pt x="602434" y="4206261"/>
                </a:lnTo>
                <a:lnTo>
                  <a:pt x="597678" y="4180852"/>
                </a:lnTo>
                <a:lnTo>
                  <a:pt x="595294" y="4167340"/>
                </a:lnTo>
                <a:lnTo>
                  <a:pt x="593704" y="4160994"/>
                </a:lnTo>
                <a:lnTo>
                  <a:pt x="592909" y="4157815"/>
                </a:lnTo>
                <a:lnTo>
                  <a:pt x="593704" y="4154635"/>
                </a:lnTo>
                <a:lnTo>
                  <a:pt x="594499" y="4149084"/>
                </a:lnTo>
                <a:lnTo>
                  <a:pt x="594499" y="4144315"/>
                </a:lnTo>
                <a:lnTo>
                  <a:pt x="593704" y="4133983"/>
                </a:lnTo>
                <a:lnTo>
                  <a:pt x="593704" y="4094280"/>
                </a:lnTo>
                <a:lnTo>
                  <a:pt x="594499" y="4087921"/>
                </a:lnTo>
                <a:lnTo>
                  <a:pt x="596088" y="4082370"/>
                </a:lnTo>
                <a:lnTo>
                  <a:pt x="603229" y="4058538"/>
                </a:lnTo>
                <a:lnTo>
                  <a:pt x="604819" y="4053769"/>
                </a:lnTo>
                <a:lnTo>
                  <a:pt x="609588" y="4068063"/>
                </a:lnTo>
                <a:lnTo>
                  <a:pt x="614357" y="4082370"/>
                </a:lnTo>
                <a:lnTo>
                  <a:pt x="616741" y="4091100"/>
                </a:lnTo>
                <a:lnTo>
                  <a:pt x="619113" y="4099831"/>
                </a:lnTo>
                <a:lnTo>
                  <a:pt x="623087" y="4118099"/>
                </a:lnTo>
                <a:lnTo>
                  <a:pt x="625471" y="4126842"/>
                </a:lnTo>
                <a:lnTo>
                  <a:pt x="628651" y="4136367"/>
                </a:lnTo>
                <a:lnTo>
                  <a:pt x="635791" y="4153840"/>
                </a:lnTo>
                <a:lnTo>
                  <a:pt x="643740" y="4171314"/>
                </a:lnTo>
                <a:lnTo>
                  <a:pt x="652470" y="4188787"/>
                </a:lnTo>
                <a:lnTo>
                  <a:pt x="660418" y="4204671"/>
                </a:lnTo>
                <a:lnTo>
                  <a:pt x="668353" y="4221349"/>
                </a:lnTo>
                <a:lnTo>
                  <a:pt x="671533" y="4227708"/>
                </a:lnTo>
                <a:lnTo>
                  <a:pt x="673917" y="4234067"/>
                </a:lnTo>
                <a:lnTo>
                  <a:pt x="673917" y="4236438"/>
                </a:lnTo>
                <a:lnTo>
                  <a:pt x="673122" y="4239618"/>
                </a:lnTo>
                <a:lnTo>
                  <a:pt x="673122" y="4242797"/>
                </a:lnTo>
                <a:lnTo>
                  <a:pt x="673122" y="4246771"/>
                </a:lnTo>
                <a:lnTo>
                  <a:pt x="674712" y="4252322"/>
                </a:lnTo>
                <a:lnTo>
                  <a:pt x="676302" y="4258681"/>
                </a:lnTo>
                <a:lnTo>
                  <a:pt x="680276" y="4269795"/>
                </a:lnTo>
                <a:lnTo>
                  <a:pt x="681071" y="4274564"/>
                </a:lnTo>
                <a:lnTo>
                  <a:pt x="681866" y="4279333"/>
                </a:lnTo>
                <a:lnTo>
                  <a:pt x="682660" y="4293628"/>
                </a:lnTo>
                <a:lnTo>
                  <a:pt x="683455" y="4299191"/>
                </a:lnTo>
                <a:lnTo>
                  <a:pt x="685045" y="4304742"/>
                </a:lnTo>
                <a:lnTo>
                  <a:pt x="686622" y="4307922"/>
                </a:lnTo>
                <a:lnTo>
                  <a:pt x="689006" y="4309511"/>
                </a:lnTo>
                <a:lnTo>
                  <a:pt x="691391" y="4309511"/>
                </a:lnTo>
                <a:lnTo>
                  <a:pt x="692980" y="4307922"/>
                </a:lnTo>
                <a:lnTo>
                  <a:pt x="693775" y="4306332"/>
                </a:lnTo>
                <a:lnTo>
                  <a:pt x="694570" y="4303153"/>
                </a:lnTo>
                <a:lnTo>
                  <a:pt x="695365" y="4299986"/>
                </a:lnTo>
                <a:lnTo>
                  <a:pt x="694570" y="4292833"/>
                </a:lnTo>
                <a:lnTo>
                  <a:pt x="693775" y="4286474"/>
                </a:lnTo>
                <a:lnTo>
                  <a:pt x="693775" y="4283308"/>
                </a:lnTo>
                <a:lnTo>
                  <a:pt x="693775" y="4282513"/>
                </a:lnTo>
                <a:lnTo>
                  <a:pt x="694570" y="4280923"/>
                </a:lnTo>
                <a:lnTo>
                  <a:pt x="695365" y="4282513"/>
                </a:lnTo>
                <a:lnTo>
                  <a:pt x="696160" y="4284103"/>
                </a:lnTo>
                <a:lnTo>
                  <a:pt x="696160" y="4288064"/>
                </a:lnTo>
                <a:lnTo>
                  <a:pt x="697749" y="4299191"/>
                </a:lnTo>
                <a:lnTo>
                  <a:pt x="697749" y="4307127"/>
                </a:lnTo>
                <a:lnTo>
                  <a:pt x="698544" y="4310306"/>
                </a:lnTo>
                <a:lnTo>
                  <a:pt x="700134" y="4314280"/>
                </a:lnTo>
                <a:lnTo>
                  <a:pt x="701724" y="4315870"/>
                </a:lnTo>
                <a:lnTo>
                  <a:pt x="703300" y="4316665"/>
                </a:lnTo>
                <a:lnTo>
                  <a:pt x="705685" y="4316665"/>
                </a:lnTo>
                <a:lnTo>
                  <a:pt x="707274" y="4315870"/>
                </a:lnTo>
                <a:lnTo>
                  <a:pt x="708864" y="4313485"/>
                </a:lnTo>
                <a:lnTo>
                  <a:pt x="709659" y="4311101"/>
                </a:lnTo>
                <a:lnTo>
                  <a:pt x="709659" y="4304742"/>
                </a:lnTo>
                <a:lnTo>
                  <a:pt x="708864" y="4294422"/>
                </a:lnTo>
                <a:lnTo>
                  <a:pt x="708864" y="4288859"/>
                </a:lnTo>
                <a:lnTo>
                  <a:pt x="708864" y="4283308"/>
                </a:lnTo>
                <a:lnTo>
                  <a:pt x="713633" y="4296012"/>
                </a:lnTo>
                <a:lnTo>
                  <a:pt x="717607" y="4307922"/>
                </a:lnTo>
                <a:lnTo>
                  <a:pt x="720774" y="4313485"/>
                </a:lnTo>
                <a:lnTo>
                  <a:pt x="722363" y="4315870"/>
                </a:lnTo>
                <a:lnTo>
                  <a:pt x="724748" y="4317460"/>
                </a:lnTo>
                <a:lnTo>
                  <a:pt x="727132" y="4318254"/>
                </a:lnTo>
                <a:lnTo>
                  <a:pt x="729517" y="4317460"/>
                </a:lnTo>
                <a:lnTo>
                  <a:pt x="731106" y="4315870"/>
                </a:lnTo>
                <a:lnTo>
                  <a:pt x="731901" y="4313485"/>
                </a:lnTo>
                <a:lnTo>
                  <a:pt x="731901" y="4308716"/>
                </a:lnTo>
                <a:lnTo>
                  <a:pt x="731106" y="4303947"/>
                </a:lnTo>
                <a:lnTo>
                  <a:pt x="727132" y="4295217"/>
                </a:lnTo>
                <a:lnTo>
                  <a:pt x="723953" y="4285679"/>
                </a:lnTo>
                <a:lnTo>
                  <a:pt x="722363" y="4280923"/>
                </a:lnTo>
                <a:lnTo>
                  <a:pt x="721568" y="4276949"/>
                </a:lnTo>
                <a:lnTo>
                  <a:pt x="724748" y="4280128"/>
                </a:lnTo>
                <a:lnTo>
                  <a:pt x="727927" y="4284103"/>
                </a:lnTo>
                <a:lnTo>
                  <a:pt x="733491" y="4292038"/>
                </a:lnTo>
                <a:lnTo>
                  <a:pt x="735875" y="4296012"/>
                </a:lnTo>
                <a:lnTo>
                  <a:pt x="739042" y="4299986"/>
                </a:lnTo>
                <a:lnTo>
                  <a:pt x="741426" y="4302358"/>
                </a:lnTo>
                <a:lnTo>
                  <a:pt x="743811" y="4303153"/>
                </a:lnTo>
                <a:lnTo>
                  <a:pt x="746195" y="4303153"/>
                </a:lnTo>
                <a:lnTo>
                  <a:pt x="747785" y="4302358"/>
                </a:lnTo>
                <a:lnTo>
                  <a:pt x="749375" y="4300781"/>
                </a:lnTo>
                <a:lnTo>
                  <a:pt x="750170" y="4299191"/>
                </a:lnTo>
                <a:lnTo>
                  <a:pt x="750170" y="4296807"/>
                </a:lnTo>
                <a:lnTo>
                  <a:pt x="749375" y="4294422"/>
                </a:lnTo>
                <a:lnTo>
                  <a:pt x="747785" y="4290448"/>
                </a:lnTo>
                <a:lnTo>
                  <a:pt x="745400" y="4287269"/>
                </a:lnTo>
                <a:lnTo>
                  <a:pt x="737452" y="4272180"/>
                </a:lnTo>
                <a:lnTo>
                  <a:pt x="733491" y="4264245"/>
                </a:lnTo>
                <a:lnTo>
                  <a:pt x="731106" y="4260270"/>
                </a:lnTo>
                <a:lnTo>
                  <a:pt x="730312" y="4256296"/>
                </a:lnTo>
                <a:lnTo>
                  <a:pt x="732696" y="4257886"/>
                </a:lnTo>
                <a:lnTo>
                  <a:pt x="735081" y="4260270"/>
                </a:lnTo>
                <a:lnTo>
                  <a:pt x="737452" y="4262655"/>
                </a:lnTo>
                <a:lnTo>
                  <a:pt x="739837" y="4265039"/>
                </a:lnTo>
                <a:lnTo>
                  <a:pt x="745400" y="4268219"/>
                </a:lnTo>
                <a:lnTo>
                  <a:pt x="750964" y="4269001"/>
                </a:lnTo>
                <a:lnTo>
                  <a:pt x="755720" y="4269795"/>
                </a:lnTo>
                <a:lnTo>
                  <a:pt x="757310" y="4269001"/>
                </a:lnTo>
                <a:lnTo>
                  <a:pt x="759695" y="4268219"/>
                </a:lnTo>
                <a:lnTo>
                  <a:pt x="760489" y="4266629"/>
                </a:lnTo>
                <a:lnTo>
                  <a:pt x="761284" y="4265834"/>
                </a:lnTo>
                <a:lnTo>
                  <a:pt x="761284" y="4263450"/>
                </a:lnTo>
                <a:lnTo>
                  <a:pt x="759695" y="4261065"/>
                </a:lnTo>
                <a:lnTo>
                  <a:pt x="757310" y="4258681"/>
                </a:lnTo>
                <a:lnTo>
                  <a:pt x="753349" y="4256296"/>
                </a:lnTo>
                <a:lnTo>
                  <a:pt x="750170" y="4253117"/>
                </a:lnTo>
                <a:lnTo>
                  <a:pt x="743016" y="4245976"/>
                </a:lnTo>
                <a:lnTo>
                  <a:pt x="737452" y="4238028"/>
                </a:lnTo>
                <a:lnTo>
                  <a:pt x="731106" y="4230888"/>
                </a:lnTo>
                <a:lnTo>
                  <a:pt x="727927" y="4227708"/>
                </a:lnTo>
                <a:lnTo>
                  <a:pt x="724748" y="4224529"/>
                </a:lnTo>
                <a:lnTo>
                  <a:pt x="720774" y="4222144"/>
                </a:lnTo>
                <a:lnTo>
                  <a:pt x="716812" y="4220555"/>
                </a:lnTo>
                <a:lnTo>
                  <a:pt x="710454" y="4220555"/>
                </a:lnTo>
                <a:lnTo>
                  <a:pt x="708864" y="4219760"/>
                </a:lnTo>
                <a:lnTo>
                  <a:pt x="708069" y="4217388"/>
                </a:lnTo>
                <a:lnTo>
                  <a:pt x="707274" y="4215799"/>
                </a:lnTo>
                <a:lnTo>
                  <a:pt x="704890" y="4210235"/>
                </a:lnTo>
                <a:lnTo>
                  <a:pt x="701724" y="4200710"/>
                </a:lnTo>
                <a:lnTo>
                  <a:pt x="699339" y="4190377"/>
                </a:lnTo>
                <a:lnTo>
                  <a:pt x="696955" y="4180852"/>
                </a:lnTo>
                <a:lnTo>
                  <a:pt x="695365" y="4170519"/>
                </a:lnTo>
                <a:lnTo>
                  <a:pt x="694570" y="4157815"/>
                </a:lnTo>
                <a:lnTo>
                  <a:pt x="692980" y="4145905"/>
                </a:lnTo>
                <a:lnTo>
                  <a:pt x="690596" y="4135572"/>
                </a:lnTo>
                <a:lnTo>
                  <a:pt x="687416" y="4125252"/>
                </a:lnTo>
                <a:lnTo>
                  <a:pt x="684250" y="4114932"/>
                </a:lnTo>
                <a:lnTo>
                  <a:pt x="680276" y="4104600"/>
                </a:lnTo>
                <a:lnTo>
                  <a:pt x="677097" y="4096664"/>
                </a:lnTo>
                <a:lnTo>
                  <a:pt x="675507" y="4092690"/>
                </a:lnTo>
                <a:lnTo>
                  <a:pt x="673122" y="4088716"/>
                </a:lnTo>
                <a:lnTo>
                  <a:pt x="669943" y="4083152"/>
                </a:lnTo>
                <a:lnTo>
                  <a:pt x="668353" y="4080781"/>
                </a:lnTo>
                <a:lnTo>
                  <a:pt x="667572" y="4077601"/>
                </a:lnTo>
                <a:lnTo>
                  <a:pt x="666777" y="4072832"/>
                </a:lnTo>
                <a:lnTo>
                  <a:pt x="665982" y="4067268"/>
                </a:lnTo>
                <a:lnTo>
                  <a:pt x="665982" y="4056948"/>
                </a:lnTo>
                <a:lnTo>
                  <a:pt x="663597" y="4036296"/>
                </a:lnTo>
                <a:lnTo>
                  <a:pt x="660418" y="4015643"/>
                </a:lnTo>
                <a:lnTo>
                  <a:pt x="656444" y="3995798"/>
                </a:lnTo>
                <a:lnTo>
                  <a:pt x="656444" y="3991029"/>
                </a:lnTo>
                <a:lnTo>
                  <a:pt x="657239" y="3986260"/>
                </a:lnTo>
                <a:lnTo>
                  <a:pt x="657239" y="3975940"/>
                </a:lnTo>
                <a:lnTo>
                  <a:pt x="657239" y="3964813"/>
                </a:lnTo>
                <a:lnTo>
                  <a:pt x="656444" y="3954493"/>
                </a:lnTo>
                <a:lnTo>
                  <a:pt x="655649" y="3949724"/>
                </a:lnTo>
                <a:lnTo>
                  <a:pt x="654059" y="3944968"/>
                </a:lnTo>
                <a:lnTo>
                  <a:pt x="650098" y="3936224"/>
                </a:lnTo>
                <a:lnTo>
                  <a:pt x="645329" y="3928289"/>
                </a:lnTo>
                <a:lnTo>
                  <a:pt x="640560" y="3920341"/>
                </a:lnTo>
                <a:lnTo>
                  <a:pt x="637381" y="3916367"/>
                </a:lnTo>
                <a:lnTo>
                  <a:pt x="634201" y="3912405"/>
                </a:lnTo>
                <a:lnTo>
                  <a:pt x="630240" y="3910021"/>
                </a:lnTo>
                <a:lnTo>
                  <a:pt x="626266" y="3907636"/>
                </a:lnTo>
                <a:lnTo>
                  <a:pt x="617523" y="3903662"/>
                </a:lnTo>
                <a:lnTo>
                  <a:pt x="607998" y="3901278"/>
                </a:lnTo>
                <a:lnTo>
                  <a:pt x="597678" y="3899688"/>
                </a:lnTo>
                <a:lnTo>
                  <a:pt x="587345" y="3898893"/>
                </a:lnTo>
                <a:lnTo>
                  <a:pt x="575436" y="3898893"/>
                </a:lnTo>
                <a:lnTo>
                  <a:pt x="573051" y="3897303"/>
                </a:lnTo>
                <a:lnTo>
                  <a:pt x="569077" y="3894932"/>
                </a:lnTo>
                <a:lnTo>
                  <a:pt x="551604" y="3883804"/>
                </a:lnTo>
                <a:lnTo>
                  <a:pt x="546848" y="3880625"/>
                </a:lnTo>
                <a:lnTo>
                  <a:pt x="545258" y="3879843"/>
                </a:lnTo>
                <a:lnTo>
                  <a:pt x="543668" y="3879048"/>
                </a:lnTo>
                <a:lnTo>
                  <a:pt x="543668" y="3877459"/>
                </a:lnTo>
                <a:lnTo>
                  <a:pt x="541284" y="3859190"/>
                </a:lnTo>
                <a:lnTo>
                  <a:pt x="540489" y="3851242"/>
                </a:lnTo>
                <a:lnTo>
                  <a:pt x="540489" y="3849652"/>
                </a:lnTo>
                <a:lnTo>
                  <a:pt x="542079" y="3848063"/>
                </a:lnTo>
                <a:lnTo>
                  <a:pt x="546053" y="3844896"/>
                </a:lnTo>
                <a:lnTo>
                  <a:pt x="547642" y="3842512"/>
                </a:lnTo>
                <a:lnTo>
                  <a:pt x="548437" y="3839332"/>
                </a:lnTo>
                <a:lnTo>
                  <a:pt x="550809" y="3833769"/>
                </a:lnTo>
                <a:lnTo>
                  <a:pt x="555578" y="3817090"/>
                </a:lnTo>
                <a:lnTo>
                  <a:pt x="557962" y="3807565"/>
                </a:lnTo>
                <a:lnTo>
                  <a:pt x="559552" y="3798027"/>
                </a:lnTo>
                <a:lnTo>
                  <a:pt x="561142" y="3788502"/>
                </a:lnTo>
                <a:lnTo>
                  <a:pt x="561142" y="3778182"/>
                </a:lnTo>
                <a:lnTo>
                  <a:pt x="560347" y="3768644"/>
                </a:lnTo>
                <a:lnTo>
                  <a:pt x="558757" y="3759119"/>
                </a:lnTo>
                <a:lnTo>
                  <a:pt x="556373" y="3749581"/>
                </a:lnTo>
                <a:lnTo>
                  <a:pt x="551604" y="3740851"/>
                </a:lnTo>
                <a:lnTo>
                  <a:pt x="546053" y="3734492"/>
                </a:lnTo>
                <a:lnTo>
                  <a:pt x="539694" y="3728928"/>
                </a:lnTo>
                <a:lnTo>
                  <a:pt x="532540" y="3724172"/>
                </a:lnTo>
                <a:lnTo>
                  <a:pt x="523810" y="3720993"/>
                </a:lnTo>
                <a:lnTo>
                  <a:pt x="513490" y="3720198"/>
                </a:lnTo>
                <a:close/>
                <a:moveTo>
                  <a:pt x="1030766" y="3194351"/>
                </a:moveTo>
                <a:lnTo>
                  <a:pt x="1032355" y="3207850"/>
                </a:lnTo>
                <a:lnTo>
                  <a:pt x="1033150" y="3215003"/>
                </a:lnTo>
                <a:lnTo>
                  <a:pt x="1033150" y="3222144"/>
                </a:lnTo>
                <a:lnTo>
                  <a:pt x="1031561" y="3235643"/>
                </a:lnTo>
                <a:lnTo>
                  <a:pt x="1031561" y="3242002"/>
                </a:lnTo>
                <a:lnTo>
                  <a:pt x="1032355" y="3248361"/>
                </a:lnTo>
                <a:lnTo>
                  <a:pt x="1033150" y="3253911"/>
                </a:lnTo>
                <a:lnTo>
                  <a:pt x="1035535" y="3258680"/>
                </a:lnTo>
                <a:lnTo>
                  <a:pt x="1036330" y="3261860"/>
                </a:lnTo>
                <a:lnTo>
                  <a:pt x="1036330" y="3265039"/>
                </a:lnTo>
                <a:lnTo>
                  <a:pt x="1036330" y="3272180"/>
                </a:lnTo>
                <a:lnTo>
                  <a:pt x="1035535" y="3285692"/>
                </a:lnTo>
                <a:lnTo>
                  <a:pt x="1033945" y="3299191"/>
                </a:lnTo>
                <a:lnTo>
                  <a:pt x="1033150" y="3319049"/>
                </a:lnTo>
                <a:lnTo>
                  <a:pt x="1032355" y="3338099"/>
                </a:lnTo>
                <a:lnTo>
                  <a:pt x="1032355" y="3350816"/>
                </a:lnTo>
                <a:lnTo>
                  <a:pt x="1032355" y="3362726"/>
                </a:lnTo>
                <a:lnTo>
                  <a:pt x="1033945" y="3389724"/>
                </a:lnTo>
                <a:lnTo>
                  <a:pt x="1034740" y="3405608"/>
                </a:lnTo>
                <a:lnTo>
                  <a:pt x="1033945" y="3420710"/>
                </a:lnTo>
                <a:lnTo>
                  <a:pt x="1030766" y="3451683"/>
                </a:lnTo>
                <a:lnTo>
                  <a:pt x="1028381" y="3423876"/>
                </a:lnTo>
                <a:lnTo>
                  <a:pt x="1027586" y="3409582"/>
                </a:lnTo>
                <a:lnTo>
                  <a:pt x="1027586" y="3395288"/>
                </a:lnTo>
                <a:lnTo>
                  <a:pt x="1028381" y="3381789"/>
                </a:lnTo>
                <a:lnTo>
                  <a:pt x="1029176" y="3367495"/>
                </a:lnTo>
                <a:lnTo>
                  <a:pt x="1029971" y="3353201"/>
                </a:lnTo>
                <a:lnTo>
                  <a:pt x="1029971" y="3338894"/>
                </a:lnTo>
                <a:lnTo>
                  <a:pt x="1029176" y="3315870"/>
                </a:lnTo>
                <a:lnTo>
                  <a:pt x="1028381" y="3304742"/>
                </a:lnTo>
                <a:lnTo>
                  <a:pt x="1027586" y="3292832"/>
                </a:lnTo>
                <a:lnTo>
                  <a:pt x="1025997" y="3276949"/>
                </a:lnTo>
                <a:lnTo>
                  <a:pt x="1025202" y="3269000"/>
                </a:lnTo>
                <a:lnTo>
                  <a:pt x="1025202" y="3265039"/>
                </a:lnTo>
                <a:lnTo>
                  <a:pt x="1025997" y="3261065"/>
                </a:lnTo>
                <a:lnTo>
                  <a:pt x="1027586" y="3253911"/>
                </a:lnTo>
                <a:lnTo>
                  <a:pt x="1029971" y="3245976"/>
                </a:lnTo>
                <a:lnTo>
                  <a:pt x="1029971" y="3238028"/>
                </a:lnTo>
                <a:lnTo>
                  <a:pt x="1029971" y="3230092"/>
                </a:lnTo>
                <a:lnTo>
                  <a:pt x="1029176" y="3221349"/>
                </a:lnTo>
                <a:lnTo>
                  <a:pt x="1029176" y="3211824"/>
                </a:lnTo>
                <a:close/>
                <a:moveTo>
                  <a:pt x="486922" y="3194351"/>
                </a:moveTo>
                <a:lnTo>
                  <a:pt x="488511" y="3207850"/>
                </a:lnTo>
                <a:lnTo>
                  <a:pt x="489306" y="3215003"/>
                </a:lnTo>
                <a:lnTo>
                  <a:pt x="489306" y="3222144"/>
                </a:lnTo>
                <a:lnTo>
                  <a:pt x="487717" y="3235643"/>
                </a:lnTo>
                <a:lnTo>
                  <a:pt x="487717" y="3242002"/>
                </a:lnTo>
                <a:lnTo>
                  <a:pt x="488511" y="3248361"/>
                </a:lnTo>
                <a:lnTo>
                  <a:pt x="489306" y="3253911"/>
                </a:lnTo>
                <a:lnTo>
                  <a:pt x="491691" y="3258680"/>
                </a:lnTo>
                <a:lnTo>
                  <a:pt x="492486" y="3261860"/>
                </a:lnTo>
                <a:lnTo>
                  <a:pt x="492486" y="3265039"/>
                </a:lnTo>
                <a:lnTo>
                  <a:pt x="492486" y="3272180"/>
                </a:lnTo>
                <a:lnTo>
                  <a:pt x="491691" y="3285692"/>
                </a:lnTo>
                <a:lnTo>
                  <a:pt x="490101" y="3299191"/>
                </a:lnTo>
                <a:lnTo>
                  <a:pt x="489306" y="3319049"/>
                </a:lnTo>
                <a:lnTo>
                  <a:pt x="488511" y="3338099"/>
                </a:lnTo>
                <a:lnTo>
                  <a:pt x="488511" y="3350816"/>
                </a:lnTo>
                <a:lnTo>
                  <a:pt x="488511" y="3362726"/>
                </a:lnTo>
                <a:lnTo>
                  <a:pt x="490101" y="3389724"/>
                </a:lnTo>
                <a:lnTo>
                  <a:pt x="490896" y="3405608"/>
                </a:lnTo>
                <a:lnTo>
                  <a:pt x="490101" y="3420710"/>
                </a:lnTo>
                <a:lnTo>
                  <a:pt x="486922" y="3451683"/>
                </a:lnTo>
                <a:lnTo>
                  <a:pt x="484537" y="3423876"/>
                </a:lnTo>
                <a:lnTo>
                  <a:pt x="483742" y="3409582"/>
                </a:lnTo>
                <a:lnTo>
                  <a:pt x="483742" y="3395288"/>
                </a:lnTo>
                <a:lnTo>
                  <a:pt x="484537" y="3381789"/>
                </a:lnTo>
                <a:lnTo>
                  <a:pt x="485332" y="3367495"/>
                </a:lnTo>
                <a:lnTo>
                  <a:pt x="486127" y="3353201"/>
                </a:lnTo>
                <a:lnTo>
                  <a:pt x="486127" y="3338894"/>
                </a:lnTo>
                <a:lnTo>
                  <a:pt x="485332" y="3315870"/>
                </a:lnTo>
                <a:lnTo>
                  <a:pt x="484537" y="3304742"/>
                </a:lnTo>
                <a:lnTo>
                  <a:pt x="483742" y="3292832"/>
                </a:lnTo>
                <a:lnTo>
                  <a:pt x="482153" y="3276949"/>
                </a:lnTo>
                <a:lnTo>
                  <a:pt x="481358" y="3269000"/>
                </a:lnTo>
                <a:lnTo>
                  <a:pt x="481358" y="3265039"/>
                </a:lnTo>
                <a:lnTo>
                  <a:pt x="482153" y="3261065"/>
                </a:lnTo>
                <a:lnTo>
                  <a:pt x="483742" y="3253911"/>
                </a:lnTo>
                <a:lnTo>
                  <a:pt x="486127" y="3245976"/>
                </a:lnTo>
                <a:lnTo>
                  <a:pt x="486127" y="3238028"/>
                </a:lnTo>
                <a:lnTo>
                  <a:pt x="486127" y="3230092"/>
                </a:lnTo>
                <a:lnTo>
                  <a:pt x="485332" y="3221349"/>
                </a:lnTo>
                <a:lnTo>
                  <a:pt x="485332" y="3211824"/>
                </a:lnTo>
                <a:close/>
                <a:moveTo>
                  <a:pt x="1029971" y="2500197"/>
                </a:moveTo>
                <a:lnTo>
                  <a:pt x="1023612" y="2500992"/>
                </a:lnTo>
                <a:lnTo>
                  <a:pt x="1014882" y="2502582"/>
                </a:lnTo>
                <a:lnTo>
                  <a:pt x="1006934" y="2504966"/>
                </a:lnTo>
                <a:lnTo>
                  <a:pt x="998998" y="2508927"/>
                </a:lnTo>
                <a:lnTo>
                  <a:pt x="995819" y="2511312"/>
                </a:lnTo>
                <a:lnTo>
                  <a:pt x="992640" y="2514491"/>
                </a:lnTo>
                <a:lnTo>
                  <a:pt x="989460" y="2518465"/>
                </a:lnTo>
                <a:lnTo>
                  <a:pt x="987076" y="2521645"/>
                </a:lnTo>
                <a:lnTo>
                  <a:pt x="982320" y="2530375"/>
                </a:lnTo>
                <a:lnTo>
                  <a:pt x="979935" y="2539118"/>
                </a:lnTo>
                <a:lnTo>
                  <a:pt x="978346" y="2547848"/>
                </a:lnTo>
                <a:lnTo>
                  <a:pt x="977551" y="2557386"/>
                </a:lnTo>
                <a:lnTo>
                  <a:pt x="977551" y="2566117"/>
                </a:lnTo>
                <a:lnTo>
                  <a:pt x="977551" y="2574860"/>
                </a:lnTo>
                <a:lnTo>
                  <a:pt x="979140" y="2583590"/>
                </a:lnTo>
                <a:lnTo>
                  <a:pt x="980730" y="2593128"/>
                </a:lnTo>
                <a:lnTo>
                  <a:pt x="983115" y="2601858"/>
                </a:lnTo>
                <a:lnTo>
                  <a:pt x="988665" y="2618537"/>
                </a:lnTo>
                <a:lnTo>
                  <a:pt x="990255" y="2622511"/>
                </a:lnTo>
                <a:lnTo>
                  <a:pt x="992640" y="2625690"/>
                </a:lnTo>
                <a:lnTo>
                  <a:pt x="995819" y="2628857"/>
                </a:lnTo>
                <a:lnTo>
                  <a:pt x="997409" y="2630446"/>
                </a:lnTo>
                <a:lnTo>
                  <a:pt x="997409" y="2632831"/>
                </a:lnTo>
                <a:lnTo>
                  <a:pt x="997409" y="2635215"/>
                </a:lnTo>
                <a:lnTo>
                  <a:pt x="995024" y="2655073"/>
                </a:lnTo>
                <a:lnTo>
                  <a:pt x="995024" y="2657458"/>
                </a:lnTo>
                <a:lnTo>
                  <a:pt x="994229" y="2659842"/>
                </a:lnTo>
                <a:lnTo>
                  <a:pt x="993434" y="2660637"/>
                </a:lnTo>
                <a:lnTo>
                  <a:pt x="991050" y="2661419"/>
                </a:lnTo>
                <a:lnTo>
                  <a:pt x="986294" y="2664598"/>
                </a:lnTo>
                <a:lnTo>
                  <a:pt x="977551" y="2670162"/>
                </a:lnTo>
                <a:lnTo>
                  <a:pt x="968821" y="2675726"/>
                </a:lnTo>
                <a:lnTo>
                  <a:pt x="965641" y="2678097"/>
                </a:lnTo>
                <a:lnTo>
                  <a:pt x="963257" y="2679687"/>
                </a:lnTo>
                <a:lnTo>
                  <a:pt x="950552" y="2679687"/>
                </a:lnTo>
                <a:lnTo>
                  <a:pt x="939425" y="2680482"/>
                </a:lnTo>
                <a:lnTo>
                  <a:pt x="929900" y="2682072"/>
                </a:lnTo>
                <a:lnTo>
                  <a:pt x="920362" y="2684456"/>
                </a:lnTo>
                <a:lnTo>
                  <a:pt x="915606" y="2686046"/>
                </a:lnTo>
                <a:lnTo>
                  <a:pt x="911631" y="2687636"/>
                </a:lnTo>
                <a:lnTo>
                  <a:pt x="906862" y="2690815"/>
                </a:lnTo>
                <a:lnTo>
                  <a:pt x="903683" y="2693199"/>
                </a:lnTo>
                <a:lnTo>
                  <a:pt x="900517" y="2697161"/>
                </a:lnTo>
                <a:lnTo>
                  <a:pt x="897337" y="2701135"/>
                </a:lnTo>
                <a:lnTo>
                  <a:pt x="892568" y="2709083"/>
                </a:lnTo>
                <a:lnTo>
                  <a:pt x="887799" y="2717813"/>
                </a:lnTo>
                <a:lnTo>
                  <a:pt x="883838" y="2726556"/>
                </a:lnTo>
                <a:lnTo>
                  <a:pt x="882248" y="2731312"/>
                </a:lnTo>
                <a:lnTo>
                  <a:pt x="881454" y="2736081"/>
                </a:lnTo>
                <a:lnTo>
                  <a:pt x="880659" y="2746401"/>
                </a:lnTo>
                <a:lnTo>
                  <a:pt x="880659" y="2756734"/>
                </a:lnTo>
                <a:lnTo>
                  <a:pt x="881454" y="2767054"/>
                </a:lnTo>
                <a:lnTo>
                  <a:pt x="881454" y="2771823"/>
                </a:lnTo>
                <a:lnTo>
                  <a:pt x="881454" y="2776592"/>
                </a:lnTo>
                <a:lnTo>
                  <a:pt x="879069" y="2786912"/>
                </a:lnTo>
                <a:lnTo>
                  <a:pt x="875890" y="2807565"/>
                </a:lnTo>
                <a:lnTo>
                  <a:pt x="872710" y="2828217"/>
                </a:lnTo>
                <a:lnTo>
                  <a:pt x="871916" y="2848857"/>
                </a:lnTo>
                <a:lnTo>
                  <a:pt x="871121" y="2853626"/>
                </a:lnTo>
                <a:lnTo>
                  <a:pt x="870326" y="2858395"/>
                </a:lnTo>
                <a:lnTo>
                  <a:pt x="869531" y="2863164"/>
                </a:lnTo>
                <a:lnTo>
                  <a:pt x="867160" y="2867125"/>
                </a:lnTo>
                <a:lnTo>
                  <a:pt x="863980" y="2871894"/>
                </a:lnTo>
                <a:lnTo>
                  <a:pt x="861596" y="2876663"/>
                </a:lnTo>
                <a:lnTo>
                  <a:pt x="854442" y="2893342"/>
                </a:lnTo>
                <a:lnTo>
                  <a:pt x="849686" y="2910021"/>
                </a:lnTo>
                <a:lnTo>
                  <a:pt x="845712" y="2926699"/>
                </a:lnTo>
                <a:lnTo>
                  <a:pt x="843327" y="2944172"/>
                </a:lnTo>
                <a:lnTo>
                  <a:pt x="840943" y="2963236"/>
                </a:lnTo>
                <a:lnTo>
                  <a:pt x="838558" y="2972761"/>
                </a:lnTo>
                <a:lnTo>
                  <a:pt x="836174" y="2982286"/>
                </a:lnTo>
                <a:lnTo>
                  <a:pt x="833008" y="2991029"/>
                </a:lnTo>
                <a:lnTo>
                  <a:pt x="831418" y="2995798"/>
                </a:lnTo>
                <a:lnTo>
                  <a:pt x="830623" y="2998182"/>
                </a:lnTo>
                <a:lnTo>
                  <a:pt x="829033" y="3000554"/>
                </a:lnTo>
                <a:lnTo>
                  <a:pt x="828239" y="3001349"/>
                </a:lnTo>
                <a:lnTo>
                  <a:pt x="821880" y="3001349"/>
                </a:lnTo>
                <a:lnTo>
                  <a:pt x="817111" y="3002938"/>
                </a:lnTo>
                <a:lnTo>
                  <a:pt x="813150" y="3005323"/>
                </a:lnTo>
                <a:lnTo>
                  <a:pt x="805996" y="3012476"/>
                </a:lnTo>
                <a:lnTo>
                  <a:pt x="799637" y="3019617"/>
                </a:lnTo>
                <a:lnTo>
                  <a:pt x="794087" y="3026770"/>
                </a:lnTo>
                <a:lnTo>
                  <a:pt x="787728" y="3034706"/>
                </a:lnTo>
                <a:lnTo>
                  <a:pt x="780587" y="3039475"/>
                </a:lnTo>
                <a:lnTo>
                  <a:pt x="778203" y="3041859"/>
                </a:lnTo>
                <a:lnTo>
                  <a:pt x="777408" y="3043449"/>
                </a:lnTo>
                <a:lnTo>
                  <a:pt x="776613" y="3045039"/>
                </a:lnTo>
                <a:lnTo>
                  <a:pt x="777408" y="3048218"/>
                </a:lnTo>
                <a:lnTo>
                  <a:pt x="779793" y="3049795"/>
                </a:lnTo>
                <a:lnTo>
                  <a:pt x="782164" y="3050589"/>
                </a:lnTo>
                <a:lnTo>
                  <a:pt x="784549" y="3050589"/>
                </a:lnTo>
                <a:lnTo>
                  <a:pt x="790907" y="3049013"/>
                </a:lnTo>
                <a:lnTo>
                  <a:pt x="796471" y="3046628"/>
                </a:lnTo>
                <a:lnTo>
                  <a:pt x="799637" y="3044244"/>
                </a:lnTo>
                <a:lnTo>
                  <a:pt x="802817" y="3041859"/>
                </a:lnTo>
                <a:lnTo>
                  <a:pt x="805201" y="3039475"/>
                </a:lnTo>
                <a:lnTo>
                  <a:pt x="806791" y="3037885"/>
                </a:lnTo>
                <a:lnTo>
                  <a:pt x="808381" y="3037090"/>
                </a:lnTo>
                <a:lnTo>
                  <a:pt x="806791" y="3041064"/>
                </a:lnTo>
                <a:lnTo>
                  <a:pt x="805996" y="3044244"/>
                </a:lnTo>
                <a:lnTo>
                  <a:pt x="802022" y="3050589"/>
                </a:lnTo>
                <a:lnTo>
                  <a:pt x="793292" y="3066473"/>
                </a:lnTo>
                <a:lnTo>
                  <a:pt x="789318" y="3073627"/>
                </a:lnTo>
                <a:lnTo>
                  <a:pt x="787728" y="3076806"/>
                </a:lnTo>
                <a:lnTo>
                  <a:pt x="787728" y="3079191"/>
                </a:lnTo>
                <a:lnTo>
                  <a:pt x="788523" y="3080780"/>
                </a:lnTo>
                <a:lnTo>
                  <a:pt x="790112" y="3083152"/>
                </a:lnTo>
                <a:lnTo>
                  <a:pt x="791702" y="3084741"/>
                </a:lnTo>
                <a:lnTo>
                  <a:pt x="794087" y="3083947"/>
                </a:lnTo>
                <a:lnTo>
                  <a:pt x="796471" y="3083152"/>
                </a:lnTo>
                <a:lnTo>
                  <a:pt x="800432" y="3079191"/>
                </a:lnTo>
                <a:lnTo>
                  <a:pt x="803612" y="3075216"/>
                </a:lnTo>
                <a:lnTo>
                  <a:pt x="809970" y="3065691"/>
                </a:lnTo>
                <a:lnTo>
                  <a:pt x="813150" y="3060922"/>
                </a:lnTo>
                <a:lnTo>
                  <a:pt x="816316" y="3057743"/>
                </a:lnTo>
                <a:lnTo>
                  <a:pt x="815534" y="3061717"/>
                </a:lnTo>
                <a:lnTo>
                  <a:pt x="814739" y="3066473"/>
                </a:lnTo>
                <a:lnTo>
                  <a:pt x="810765" y="3076011"/>
                </a:lnTo>
                <a:lnTo>
                  <a:pt x="807586" y="3084741"/>
                </a:lnTo>
                <a:lnTo>
                  <a:pt x="805996" y="3089510"/>
                </a:lnTo>
                <a:lnTo>
                  <a:pt x="805996" y="3094279"/>
                </a:lnTo>
                <a:lnTo>
                  <a:pt x="807586" y="3096664"/>
                </a:lnTo>
                <a:lnTo>
                  <a:pt x="809176" y="3098254"/>
                </a:lnTo>
                <a:lnTo>
                  <a:pt x="811560" y="3099048"/>
                </a:lnTo>
                <a:lnTo>
                  <a:pt x="813945" y="3098254"/>
                </a:lnTo>
                <a:lnTo>
                  <a:pt x="816316" y="3096664"/>
                </a:lnTo>
                <a:lnTo>
                  <a:pt x="817906" y="3093485"/>
                </a:lnTo>
                <a:lnTo>
                  <a:pt x="820290" y="3088716"/>
                </a:lnTo>
                <a:lnTo>
                  <a:pt x="825059" y="3076806"/>
                </a:lnTo>
                <a:lnTo>
                  <a:pt x="829828" y="3064102"/>
                </a:lnTo>
                <a:lnTo>
                  <a:pt x="829033" y="3075216"/>
                </a:lnTo>
                <a:lnTo>
                  <a:pt x="828239" y="3085536"/>
                </a:lnTo>
                <a:lnTo>
                  <a:pt x="828239" y="3091100"/>
                </a:lnTo>
                <a:lnTo>
                  <a:pt x="829033" y="3094279"/>
                </a:lnTo>
                <a:lnTo>
                  <a:pt x="830623" y="3096664"/>
                </a:lnTo>
                <a:lnTo>
                  <a:pt x="832213" y="3097459"/>
                </a:lnTo>
                <a:lnTo>
                  <a:pt x="834584" y="3097459"/>
                </a:lnTo>
                <a:lnTo>
                  <a:pt x="836969" y="3096664"/>
                </a:lnTo>
                <a:lnTo>
                  <a:pt x="838558" y="3095074"/>
                </a:lnTo>
                <a:lnTo>
                  <a:pt x="839353" y="3091100"/>
                </a:lnTo>
                <a:lnTo>
                  <a:pt x="840148" y="3087921"/>
                </a:lnTo>
                <a:lnTo>
                  <a:pt x="840943" y="3079985"/>
                </a:lnTo>
                <a:lnTo>
                  <a:pt x="841738" y="3068858"/>
                </a:lnTo>
                <a:lnTo>
                  <a:pt x="842533" y="3064897"/>
                </a:lnTo>
                <a:lnTo>
                  <a:pt x="842533" y="3063307"/>
                </a:lnTo>
                <a:lnTo>
                  <a:pt x="844122" y="3061717"/>
                </a:lnTo>
                <a:lnTo>
                  <a:pt x="844917" y="3064102"/>
                </a:lnTo>
                <a:lnTo>
                  <a:pt x="844917" y="3066473"/>
                </a:lnTo>
                <a:lnTo>
                  <a:pt x="844122" y="3072037"/>
                </a:lnTo>
                <a:lnTo>
                  <a:pt x="843327" y="3078396"/>
                </a:lnTo>
                <a:lnTo>
                  <a:pt x="843327" y="3083947"/>
                </a:lnTo>
                <a:lnTo>
                  <a:pt x="844122" y="3087126"/>
                </a:lnTo>
                <a:lnTo>
                  <a:pt x="846507" y="3089510"/>
                </a:lnTo>
                <a:lnTo>
                  <a:pt x="847302" y="3090305"/>
                </a:lnTo>
                <a:lnTo>
                  <a:pt x="849686" y="3090305"/>
                </a:lnTo>
                <a:lnTo>
                  <a:pt x="851263" y="3089510"/>
                </a:lnTo>
                <a:lnTo>
                  <a:pt x="852853" y="3087126"/>
                </a:lnTo>
                <a:lnTo>
                  <a:pt x="853647" y="3084741"/>
                </a:lnTo>
                <a:lnTo>
                  <a:pt x="855237" y="3079985"/>
                </a:lnTo>
                <a:lnTo>
                  <a:pt x="855237" y="3068858"/>
                </a:lnTo>
                <a:lnTo>
                  <a:pt x="856827" y="3053769"/>
                </a:lnTo>
                <a:lnTo>
                  <a:pt x="857622" y="3050589"/>
                </a:lnTo>
                <a:lnTo>
                  <a:pt x="859211" y="3047423"/>
                </a:lnTo>
                <a:lnTo>
                  <a:pt x="863185" y="3035501"/>
                </a:lnTo>
                <a:lnTo>
                  <a:pt x="864775" y="3029155"/>
                </a:lnTo>
                <a:lnTo>
                  <a:pt x="865570" y="3022796"/>
                </a:lnTo>
                <a:lnTo>
                  <a:pt x="864775" y="3018822"/>
                </a:lnTo>
                <a:lnTo>
                  <a:pt x="863980" y="3015643"/>
                </a:lnTo>
                <a:lnTo>
                  <a:pt x="864775" y="3012476"/>
                </a:lnTo>
                <a:lnTo>
                  <a:pt x="866365" y="3010092"/>
                </a:lnTo>
                <a:lnTo>
                  <a:pt x="872710" y="2995003"/>
                </a:lnTo>
                <a:lnTo>
                  <a:pt x="879864" y="2980709"/>
                </a:lnTo>
                <a:lnTo>
                  <a:pt x="897337" y="2946557"/>
                </a:lnTo>
                <a:lnTo>
                  <a:pt x="905273" y="2929084"/>
                </a:lnTo>
                <a:lnTo>
                  <a:pt x="911631" y="2911610"/>
                </a:lnTo>
                <a:lnTo>
                  <a:pt x="914811" y="2901277"/>
                </a:lnTo>
                <a:lnTo>
                  <a:pt x="916400" y="2891752"/>
                </a:lnTo>
                <a:lnTo>
                  <a:pt x="921156" y="2871894"/>
                </a:lnTo>
                <a:lnTo>
                  <a:pt x="926720" y="2854421"/>
                </a:lnTo>
                <a:lnTo>
                  <a:pt x="933079" y="2836948"/>
                </a:lnTo>
                <a:lnTo>
                  <a:pt x="937835" y="2856011"/>
                </a:lnTo>
                <a:lnTo>
                  <a:pt x="940219" y="2863164"/>
                </a:lnTo>
                <a:lnTo>
                  <a:pt x="941809" y="2871100"/>
                </a:lnTo>
                <a:lnTo>
                  <a:pt x="941809" y="2879843"/>
                </a:lnTo>
                <a:lnTo>
                  <a:pt x="941809" y="2888573"/>
                </a:lnTo>
                <a:lnTo>
                  <a:pt x="941014" y="2915571"/>
                </a:lnTo>
                <a:lnTo>
                  <a:pt x="941014" y="2922725"/>
                </a:lnTo>
                <a:lnTo>
                  <a:pt x="941014" y="2930673"/>
                </a:lnTo>
                <a:lnTo>
                  <a:pt x="941809" y="2933840"/>
                </a:lnTo>
                <a:lnTo>
                  <a:pt x="943399" y="2937019"/>
                </a:lnTo>
                <a:lnTo>
                  <a:pt x="943399" y="2940198"/>
                </a:lnTo>
                <a:lnTo>
                  <a:pt x="943399" y="2943378"/>
                </a:lnTo>
                <a:lnTo>
                  <a:pt x="941809" y="2950518"/>
                </a:lnTo>
                <a:lnTo>
                  <a:pt x="937040" y="2977530"/>
                </a:lnTo>
                <a:lnTo>
                  <a:pt x="935463" y="2991029"/>
                </a:lnTo>
                <a:lnTo>
                  <a:pt x="934669" y="3004528"/>
                </a:lnTo>
                <a:lnTo>
                  <a:pt x="933874" y="3032334"/>
                </a:lnTo>
                <a:lnTo>
                  <a:pt x="934669" y="3060127"/>
                </a:lnTo>
                <a:lnTo>
                  <a:pt x="936245" y="3087126"/>
                </a:lnTo>
                <a:lnTo>
                  <a:pt x="938630" y="3114932"/>
                </a:lnTo>
                <a:lnTo>
                  <a:pt x="942604" y="3141931"/>
                </a:lnTo>
                <a:lnTo>
                  <a:pt x="947373" y="3168134"/>
                </a:lnTo>
                <a:lnTo>
                  <a:pt x="953719" y="3195146"/>
                </a:lnTo>
                <a:lnTo>
                  <a:pt x="960077" y="3217388"/>
                </a:lnTo>
                <a:lnTo>
                  <a:pt x="962462" y="3229298"/>
                </a:lnTo>
                <a:lnTo>
                  <a:pt x="963257" y="3241207"/>
                </a:lnTo>
                <a:lnTo>
                  <a:pt x="962462" y="3250745"/>
                </a:lnTo>
                <a:lnTo>
                  <a:pt x="961667" y="3261065"/>
                </a:lnTo>
                <a:lnTo>
                  <a:pt x="956898" y="3280128"/>
                </a:lnTo>
                <a:lnTo>
                  <a:pt x="954513" y="3293627"/>
                </a:lnTo>
                <a:lnTo>
                  <a:pt x="952924" y="3307126"/>
                </a:lnTo>
                <a:lnTo>
                  <a:pt x="952142" y="3320626"/>
                </a:lnTo>
                <a:lnTo>
                  <a:pt x="952924" y="3334138"/>
                </a:lnTo>
                <a:lnTo>
                  <a:pt x="955308" y="3347637"/>
                </a:lnTo>
                <a:lnTo>
                  <a:pt x="957693" y="3360341"/>
                </a:lnTo>
                <a:lnTo>
                  <a:pt x="965641" y="3385763"/>
                </a:lnTo>
                <a:lnTo>
                  <a:pt x="979935" y="3434209"/>
                </a:lnTo>
                <a:lnTo>
                  <a:pt x="985499" y="3453272"/>
                </a:lnTo>
                <a:lnTo>
                  <a:pt x="991050" y="3472322"/>
                </a:lnTo>
                <a:lnTo>
                  <a:pt x="992640" y="3478681"/>
                </a:lnTo>
                <a:lnTo>
                  <a:pt x="993434" y="3482655"/>
                </a:lnTo>
                <a:lnTo>
                  <a:pt x="993434" y="3485835"/>
                </a:lnTo>
                <a:lnTo>
                  <a:pt x="991845" y="3491385"/>
                </a:lnTo>
                <a:lnTo>
                  <a:pt x="989460" y="3496949"/>
                </a:lnTo>
                <a:lnTo>
                  <a:pt x="983115" y="3506474"/>
                </a:lnTo>
                <a:lnTo>
                  <a:pt x="977551" y="3516012"/>
                </a:lnTo>
                <a:lnTo>
                  <a:pt x="973577" y="3519986"/>
                </a:lnTo>
                <a:lnTo>
                  <a:pt x="969615" y="3523153"/>
                </a:lnTo>
                <a:lnTo>
                  <a:pt x="966436" y="3525537"/>
                </a:lnTo>
                <a:lnTo>
                  <a:pt x="964052" y="3527922"/>
                </a:lnTo>
                <a:lnTo>
                  <a:pt x="964052" y="3530306"/>
                </a:lnTo>
                <a:lnTo>
                  <a:pt x="964846" y="3532691"/>
                </a:lnTo>
                <a:lnTo>
                  <a:pt x="966436" y="3534280"/>
                </a:lnTo>
                <a:lnTo>
                  <a:pt x="968821" y="3535870"/>
                </a:lnTo>
                <a:lnTo>
                  <a:pt x="973577" y="3537460"/>
                </a:lnTo>
                <a:lnTo>
                  <a:pt x="978346" y="3538255"/>
                </a:lnTo>
                <a:lnTo>
                  <a:pt x="985499" y="3539831"/>
                </a:lnTo>
                <a:lnTo>
                  <a:pt x="992640" y="3540626"/>
                </a:lnTo>
                <a:lnTo>
                  <a:pt x="998203" y="3540626"/>
                </a:lnTo>
                <a:lnTo>
                  <a:pt x="1003767" y="3539831"/>
                </a:lnTo>
                <a:lnTo>
                  <a:pt x="1005344" y="3539831"/>
                </a:lnTo>
                <a:lnTo>
                  <a:pt x="1006934" y="3542216"/>
                </a:lnTo>
                <a:lnTo>
                  <a:pt x="1010113" y="3543806"/>
                </a:lnTo>
                <a:lnTo>
                  <a:pt x="1013292" y="3544600"/>
                </a:lnTo>
                <a:lnTo>
                  <a:pt x="1018856" y="3545395"/>
                </a:lnTo>
                <a:lnTo>
                  <a:pt x="1023612" y="3543806"/>
                </a:lnTo>
                <a:lnTo>
                  <a:pt x="1025997" y="3543011"/>
                </a:lnTo>
                <a:lnTo>
                  <a:pt x="1028381" y="3541421"/>
                </a:lnTo>
                <a:lnTo>
                  <a:pt x="1029971" y="3539050"/>
                </a:lnTo>
                <a:lnTo>
                  <a:pt x="1030766" y="3536665"/>
                </a:lnTo>
                <a:lnTo>
                  <a:pt x="1033150" y="3539831"/>
                </a:lnTo>
                <a:lnTo>
                  <a:pt x="1035535" y="3543011"/>
                </a:lnTo>
                <a:lnTo>
                  <a:pt x="1038701" y="3544600"/>
                </a:lnTo>
                <a:lnTo>
                  <a:pt x="1042675" y="3545395"/>
                </a:lnTo>
                <a:lnTo>
                  <a:pt x="1046649" y="3545395"/>
                </a:lnTo>
                <a:lnTo>
                  <a:pt x="1051418" y="3544600"/>
                </a:lnTo>
                <a:lnTo>
                  <a:pt x="1054598" y="3542216"/>
                </a:lnTo>
                <a:lnTo>
                  <a:pt x="1056174" y="3540626"/>
                </a:lnTo>
                <a:lnTo>
                  <a:pt x="1056969" y="3539050"/>
                </a:lnTo>
                <a:lnTo>
                  <a:pt x="1059354" y="3539831"/>
                </a:lnTo>
                <a:lnTo>
                  <a:pt x="1062533" y="3540626"/>
                </a:lnTo>
                <a:lnTo>
                  <a:pt x="1068097" y="3540626"/>
                </a:lnTo>
                <a:lnTo>
                  <a:pt x="1074443" y="3539831"/>
                </a:lnTo>
                <a:lnTo>
                  <a:pt x="1080007" y="3539050"/>
                </a:lnTo>
                <a:lnTo>
                  <a:pt x="1091121" y="3536665"/>
                </a:lnTo>
                <a:lnTo>
                  <a:pt x="1092711" y="3535870"/>
                </a:lnTo>
                <a:lnTo>
                  <a:pt x="1095095" y="3535075"/>
                </a:lnTo>
                <a:lnTo>
                  <a:pt x="1096685" y="3533486"/>
                </a:lnTo>
                <a:lnTo>
                  <a:pt x="1098275" y="3531101"/>
                </a:lnTo>
                <a:lnTo>
                  <a:pt x="1098275" y="3528717"/>
                </a:lnTo>
                <a:lnTo>
                  <a:pt x="1097480" y="3527127"/>
                </a:lnTo>
                <a:lnTo>
                  <a:pt x="1094301" y="3524742"/>
                </a:lnTo>
                <a:lnTo>
                  <a:pt x="1087955" y="3519192"/>
                </a:lnTo>
                <a:lnTo>
                  <a:pt x="1083981" y="3515217"/>
                </a:lnTo>
                <a:lnTo>
                  <a:pt x="1080801" y="3509654"/>
                </a:lnTo>
                <a:lnTo>
                  <a:pt x="1074443" y="3499334"/>
                </a:lnTo>
                <a:lnTo>
                  <a:pt x="1070482" y="3490591"/>
                </a:lnTo>
                <a:lnTo>
                  <a:pt x="1068892" y="3485835"/>
                </a:lnTo>
                <a:lnTo>
                  <a:pt x="1068892" y="3481065"/>
                </a:lnTo>
                <a:lnTo>
                  <a:pt x="1070482" y="3473117"/>
                </a:lnTo>
                <a:lnTo>
                  <a:pt x="1072853" y="3465182"/>
                </a:lnTo>
                <a:lnTo>
                  <a:pt x="1082391" y="3432620"/>
                </a:lnTo>
                <a:lnTo>
                  <a:pt x="1096685" y="3384968"/>
                </a:lnTo>
                <a:lnTo>
                  <a:pt x="1103839" y="3359547"/>
                </a:lnTo>
                <a:lnTo>
                  <a:pt x="1107005" y="3346842"/>
                </a:lnTo>
                <a:lnTo>
                  <a:pt x="1109389" y="3333343"/>
                </a:lnTo>
                <a:lnTo>
                  <a:pt x="1110184" y="3320626"/>
                </a:lnTo>
                <a:lnTo>
                  <a:pt x="1109389" y="3307126"/>
                </a:lnTo>
                <a:lnTo>
                  <a:pt x="1107800" y="3294422"/>
                </a:lnTo>
                <a:lnTo>
                  <a:pt x="1104633" y="3281718"/>
                </a:lnTo>
                <a:lnTo>
                  <a:pt x="1100659" y="3261065"/>
                </a:lnTo>
                <a:lnTo>
                  <a:pt x="1099070" y="3251540"/>
                </a:lnTo>
                <a:lnTo>
                  <a:pt x="1099070" y="3241207"/>
                </a:lnTo>
                <a:lnTo>
                  <a:pt x="1099864" y="3230092"/>
                </a:lnTo>
                <a:lnTo>
                  <a:pt x="1101454" y="3218965"/>
                </a:lnTo>
                <a:lnTo>
                  <a:pt x="1107005" y="3196735"/>
                </a:lnTo>
                <a:lnTo>
                  <a:pt x="1113364" y="3171314"/>
                </a:lnTo>
                <a:lnTo>
                  <a:pt x="1118928" y="3145905"/>
                </a:lnTo>
                <a:lnTo>
                  <a:pt x="1122107" y="3119688"/>
                </a:lnTo>
                <a:lnTo>
                  <a:pt x="1125273" y="3093485"/>
                </a:lnTo>
                <a:lnTo>
                  <a:pt x="1126863" y="3066473"/>
                </a:lnTo>
                <a:lnTo>
                  <a:pt x="1127658" y="3039475"/>
                </a:lnTo>
                <a:lnTo>
                  <a:pt x="1127658" y="3013271"/>
                </a:lnTo>
                <a:lnTo>
                  <a:pt x="1126863" y="2999759"/>
                </a:lnTo>
                <a:lnTo>
                  <a:pt x="1126068" y="2987055"/>
                </a:lnTo>
                <a:lnTo>
                  <a:pt x="1121312" y="2961646"/>
                </a:lnTo>
                <a:lnTo>
                  <a:pt x="1118928" y="2948134"/>
                </a:lnTo>
                <a:lnTo>
                  <a:pt x="1117338" y="2941788"/>
                </a:lnTo>
                <a:lnTo>
                  <a:pt x="1116543" y="2938609"/>
                </a:lnTo>
                <a:lnTo>
                  <a:pt x="1117338" y="2935429"/>
                </a:lnTo>
                <a:lnTo>
                  <a:pt x="1118133" y="2929878"/>
                </a:lnTo>
                <a:lnTo>
                  <a:pt x="1118133" y="2925109"/>
                </a:lnTo>
                <a:lnTo>
                  <a:pt x="1117338" y="2914777"/>
                </a:lnTo>
                <a:lnTo>
                  <a:pt x="1117338" y="2875074"/>
                </a:lnTo>
                <a:lnTo>
                  <a:pt x="1118133" y="2868715"/>
                </a:lnTo>
                <a:lnTo>
                  <a:pt x="1119722" y="2863164"/>
                </a:lnTo>
                <a:lnTo>
                  <a:pt x="1126863" y="2839332"/>
                </a:lnTo>
                <a:lnTo>
                  <a:pt x="1128453" y="2834563"/>
                </a:lnTo>
                <a:lnTo>
                  <a:pt x="1133222" y="2848857"/>
                </a:lnTo>
                <a:lnTo>
                  <a:pt x="1137991" y="2863164"/>
                </a:lnTo>
                <a:lnTo>
                  <a:pt x="1140375" y="2871894"/>
                </a:lnTo>
                <a:lnTo>
                  <a:pt x="1142747" y="2880625"/>
                </a:lnTo>
                <a:lnTo>
                  <a:pt x="1146721" y="2898893"/>
                </a:lnTo>
                <a:lnTo>
                  <a:pt x="1149105" y="2907636"/>
                </a:lnTo>
                <a:lnTo>
                  <a:pt x="1152285" y="2917161"/>
                </a:lnTo>
                <a:lnTo>
                  <a:pt x="1159425" y="2934634"/>
                </a:lnTo>
                <a:lnTo>
                  <a:pt x="1167374" y="2952108"/>
                </a:lnTo>
                <a:lnTo>
                  <a:pt x="1176104" y="2969581"/>
                </a:lnTo>
                <a:lnTo>
                  <a:pt x="1184052" y="2985465"/>
                </a:lnTo>
                <a:lnTo>
                  <a:pt x="1191987" y="3002143"/>
                </a:lnTo>
                <a:lnTo>
                  <a:pt x="1195167" y="3008502"/>
                </a:lnTo>
                <a:lnTo>
                  <a:pt x="1197551" y="3014861"/>
                </a:lnTo>
                <a:lnTo>
                  <a:pt x="1197551" y="3017232"/>
                </a:lnTo>
                <a:lnTo>
                  <a:pt x="1196756" y="3020412"/>
                </a:lnTo>
                <a:lnTo>
                  <a:pt x="1196756" y="3023591"/>
                </a:lnTo>
                <a:lnTo>
                  <a:pt x="1196756" y="3027565"/>
                </a:lnTo>
                <a:lnTo>
                  <a:pt x="1198346" y="3033116"/>
                </a:lnTo>
                <a:lnTo>
                  <a:pt x="1199936" y="3039475"/>
                </a:lnTo>
                <a:lnTo>
                  <a:pt x="1203910" y="3050589"/>
                </a:lnTo>
                <a:lnTo>
                  <a:pt x="1204705" y="3055358"/>
                </a:lnTo>
                <a:lnTo>
                  <a:pt x="1205500" y="3060127"/>
                </a:lnTo>
                <a:lnTo>
                  <a:pt x="1206294" y="3074422"/>
                </a:lnTo>
                <a:lnTo>
                  <a:pt x="1207089" y="3079985"/>
                </a:lnTo>
                <a:lnTo>
                  <a:pt x="1208679" y="3085536"/>
                </a:lnTo>
                <a:lnTo>
                  <a:pt x="1210256" y="3088716"/>
                </a:lnTo>
                <a:lnTo>
                  <a:pt x="1212640" y="3090305"/>
                </a:lnTo>
                <a:lnTo>
                  <a:pt x="1215025" y="3090305"/>
                </a:lnTo>
                <a:lnTo>
                  <a:pt x="1216614" y="3088716"/>
                </a:lnTo>
                <a:lnTo>
                  <a:pt x="1217409" y="3087126"/>
                </a:lnTo>
                <a:lnTo>
                  <a:pt x="1218204" y="3083947"/>
                </a:lnTo>
                <a:lnTo>
                  <a:pt x="1218999" y="3080780"/>
                </a:lnTo>
                <a:lnTo>
                  <a:pt x="1218204" y="3073627"/>
                </a:lnTo>
                <a:lnTo>
                  <a:pt x="1217409" y="3067268"/>
                </a:lnTo>
                <a:lnTo>
                  <a:pt x="1217409" y="3064102"/>
                </a:lnTo>
                <a:lnTo>
                  <a:pt x="1217409" y="3063307"/>
                </a:lnTo>
                <a:lnTo>
                  <a:pt x="1218204" y="3061717"/>
                </a:lnTo>
                <a:lnTo>
                  <a:pt x="1218999" y="3063307"/>
                </a:lnTo>
                <a:lnTo>
                  <a:pt x="1219794" y="3064897"/>
                </a:lnTo>
                <a:lnTo>
                  <a:pt x="1219794" y="3068858"/>
                </a:lnTo>
                <a:lnTo>
                  <a:pt x="1221383" y="3079985"/>
                </a:lnTo>
                <a:lnTo>
                  <a:pt x="1221383" y="3087921"/>
                </a:lnTo>
                <a:lnTo>
                  <a:pt x="1222178" y="3091100"/>
                </a:lnTo>
                <a:lnTo>
                  <a:pt x="1223768" y="3095074"/>
                </a:lnTo>
                <a:lnTo>
                  <a:pt x="1225358" y="3096664"/>
                </a:lnTo>
                <a:lnTo>
                  <a:pt x="1226934" y="3097459"/>
                </a:lnTo>
                <a:lnTo>
                  <a:pt x="1229319" y="3097459"/>
                </a:lnTo>
                <a:lnTo>
                  <a:pt x="1230908" y="3096664"/>
                </a:lnTo>
                <a:lnTo>
                  <a:pt x="1232498" y="3094279"/>
                </a:lnTo>
                <a:lnTo>
                  <a:pt x="1233293" y="3091895"/>
                </a:lnTo>
                <a:lnTo>
                  <a:pt x="1233293" y="3085536"/>
                </a:lnTo>
                <a:lnTo>
                  <a:pt x="1232498" y="3075216"/>
                </a:lnTo>
                <a:lnTo>
                  <a:pt x="1232498" y="3069653"/>
                </a:lnTo>
                <a:lnTo>
                  <a:pt x="1232498" y="3064102"/>
                </a:lnTo>
                <a:lnTo>
                  <a:pt x="1237267" y="3076806"/>
                </a:lnTo>
                <a:lnTo>
                  <a:pt x="1241241" y="3088716"/>
                </a:lnTo>
                <a:lnTo>
                  <a:pt x="1244408" y="3094279"/>
                </a:lnTo>
                <a:lnTo>
                  <a:pt x="1245997" y="3096664"/>
                </a:lnTo>
                <a:lnTo>
                  <a:pt x="1248382" y="3098254"/>
                </a:lnTo>
                <a:lnTo>
                  <a:pt x="1250766" y="3099048"/>
                </a:lnTo>
                <a:lnTo>
                  <a:pt x="1253151" y="3098254"/>
                </a:lnTo>
                <a:lnTo>
                  <a:pt x="1254740" y="3096664"/>
                </a:lnTo>
                <a:lnTo>
                  <a:pt x="1255535" y="3094279"/>
                </a:lnTo>
                <a:lnTo>
                  <a:pt x="1255535" y="3089510"/>
                </a:lnTo>
                <a:lnTo>
                  <a:pt x="1254740" y="3084741"/>
                </a:lnTo>
                <a:lnTo>
                  <a:pt x="1250766" y="3076011"/>
                </a:lnTo>
                <a:lnTo>
                  <a:pt x="1247587" y="3066473"/>
                </a:lnTo>
                <a:lnTo>
                  <a:pt x="1245997" y="3061717"/>
                </a:lnTo>
                <a:lnTo>
                  <a:pt x="1245202" y="3057743"/>
                </a:lnTo>
                <a:lnTo>
                  <a:pt x="1248382" y="3060922"/>
                </a:lnTo>
                <a:lnTo>
                  <a:pt x="1251561" y="3064897"/>
                </a:lnTo>
                <a:lnTo>
                  <a:pt x="1257125" y="3072832"/>
                </a:lnTo>
                <a:lnTo>
                  <a:pt x="1259509" y="3076806"/>
                </a:lnTo>
                <a:lnTo>
                  <a:pt x="1262676" y="3080780"/>
                </a:lnTo>
                <a:lnTo>
                  <a:pt x="1265060" y="3083152"/>
                </a:lnTo>
                <a:lnTo>
                  <a:pt x="1267445" y="3083947"/>
                </a:lnTo>
                <a:lnTo>
                  <a:pt x="1269829" y="3083947"/>
                </a:lnTo>
                <a:lnTo>
                  <a:pt x="1271419" y="3083152"/>
                </a:lnTo>
                <a:lnTo>
                  <a:pt x="1273009" y="3081575"/>
                </a:lnTo>
                <a:lnTo>
                  <a:pt x="1273804" y="3079985"/>
                </a:lnTo>
                <a:lnTo>
                  <a:pt x="1273804" y="3077601"/>
                </a:lnTo>
                <a:lnTo>
                  <a:pt x="1273009" y="3075216"/>
                </a:lnTo>
                <a:lnTo>
                  <a:pt x="1271419" y="3071242"/>
                </a:lnTo>
                <a:lnTo>
                  <a:pt x="1269034" y="3068063"/>
                </a:lnTo>
                <a:lnTo>
                  <a:pt x="1261086" y="3052974"/>
                </a:lnTo>
                <a:lnTo>
                  <a:pt x="1257125" y="3045039"/>
                </a:lnTo>
                <a:lnTo>
                  <a:pt x="1254740" y="3041064"/>
                </a:lnTo>
                <a:lnTo>
                  <a:pt x="1253946" y="3037090"/>
                </a:lnTo>
                <a:lnTo>
                  <a:pt x="1256330" y="3038680"/>
                </a:lnTo>
                <a:lnTo>
                  <a:pt x="1258715" y="3041064"/>
                </a:lnTo>
                <a:lnTo>
                  <a:pt x="1261086" y="3043449"/>
                </a:lnTo>
                <a:lnTo>
                  <a:pt x="1263471" y="3045833"/>
                </a:lnTo>
                <a:lnTo>
                  <a:pt x="1269034" y="3049013"/>
                </a:lnTo>
                <a:lnTo>
                  <a:pt x="1274598" y="3049795"/>
                </a:lnTo>
                <a:lnTo>
                  <a:pt x="1279354" y="3050589"/>
                </a:lnTo>
                <a:lnTo>
                  <a:pt x="1280944" y="3049795"/>
                </a:lnTo>
                <a:lnTo>
                  <a:pt x="1283329" y="3049013"/>
                </a:lnTo>
                <a:lnTo>
                  <a:pt x="1284123" y="3047423"/>
                </a:lnTo>
                <a:lnTo>
                  <a:pt x="1284918" y="3046628"/>
                </a:lnTo>
                <a:lnTo>
                  <a:pt x="1284918" y="3044244"/>
                </a:lnTo>
                <a:lnTo>
                  <a:pt x="1283329" y="3041859"/>
                </a:lnTo>
                <a:lnTo>
                  <a:pt x="1280944" y="3039475"/>
                </a:lnTo>
                <a:lnTo>
                  <a:pt x="1276983" y="3037090"/>
                </a:lnTo>
                <a:lnTo>
                  <a:pt x="1273804" y="3033911"/>
                </a:lnTo>
                <a:lnTo>
                  <a:pt x="1266650" y="3026770"/>
                </a:lnTo>
                <a:lnTo>
                  <a:pt x="1261086" y="3018822"/>
                </a:lnTo>
                <a:lnTo>
                  <a:pt x="1254740" y="3011682"/>
                </a:lnTo>
                <a:lnTo>
                  <a:pt x="1251561" y="3008502"/>
                </a:lnTo>
                <a:lnTo>
                  <a:pt x="1248382" y="3005323"/>
                </a:lnTo>
                <a:lnTo>
                  <a:pt x="1244408" y="3002938"/>
                </a:lnTo>
                <a:lnTo>
                  <a:pt x="1240446" y="3001349"/>
                </a:lnTo>
                <a:lnTo>
                  <a:pt x="1234088" y="3001349"/>
                </a:lnTo>
                <a:lnTo>
                  <a:pt x="1232498" y="3000554"/>
                </a:lnTo>
                <a:lnTo>
                  <a:pt x="1231703" y="2998182"/>
                </a:lnTo>
                <a:lnTo>
                  <a:pt x="1230908" y="2996593"/>
                </a:lnTo>
                <a:lnTo>
                  <a:pt x="1228524" y="2991029"/>
                </a:lnTo>
                <a:lnTo>
                  <a:pt x="1225358" y="2981504"/>
                </a:lnTo>
                <a:lnTo>
                  <a:pt x="1222973" y="2971171"/>
                </a:lnTo>
                <a:lnTo>
                  <a:pt x="1220589" y="2961646"/>
                </a:lnTo>
                <a:lnTo>
                  <a:pt x="1218999" y="2951313"/>
                </a:lnTo>
                <a:lnTo>
                  <a:pt x="1218204" y="2938609"/>
                </a:lnTo>
                <a:lnTo>
                  <a:pt x="1216614" y="2926699"/>
                </a:lnTo>
                <a:lnTo>
                  <a:pt x="1214230" y="2916366"/>
                </a:lnTo>
                <a:lnTo>
                  <a:pt x="1211050" y="2906046"/>
                </a:lnTo>
                <a:lnTo>
                  <a:pt x="1207884" y="2895726"/>
                </a:lnTo>
                <a:lnTo>
                  <a:pt x="1203910" y="2885394"/>
                </a:lnTo>
                <a:lnTo>
                  <a:pt x="1200731" y="2877458"/>
                </a:lnTo>
                <a:lnTo>
                  <a:pt x="1199141" y="2873484"/>
                </a:lnTo>
                <a:lnTo>
                  <a:pt x="1196756" y="2869510"/>
                </a:lnTo>
                <a:lnTo>
                  <a:pt x="1193577" y="2863946"/>
                </a:lnTo>
                <a:lnTo>
                  <a:pt x="1191987" y="2861575"/>
                </a:lnTo>
                <a:lnTo>
                  <a:pt x="1191206" y="2858395"/>
                </a:lnTo>
                <a:lnTo>
                  <a:pt x="1190411" y="2853626"/>
                </a:lnTo>
                <a:lnTo>
                  <a:pt x="1189616" y="2848062"/>
                </a:lnTo>
                <a:lnTo>
                  <a:pt x="1189616" y="2837742"/>
                </a:lnTo>
                <a:lnTo>
                  <a:pt x="1187231" y="2817090"/>
                </a:lnTo>
                <a:lnTo>
                  <a:pt x="1184052" y="2796437"/>
                </a:lnTo>
                <a:lnTo>
                  <a:pt x="1180078" y="2776592"/>
                </a:lnTo>
                <a:lnTo>
                  <a:pt x="1180078" y="2771823"/>
                </a:lnTo>
                <a:lnTo>
                  <a:pt x="1180873" y="2767054"/>
                </a:lnTo>
                <a:lnTo>
                  <a:pt x="1180873" y="2756734"/>
                </a:lnTo>
                <a:lnTo>
                  <a:pt x="1180873" y="2745607"/>
                </a:lnTo>
                <a:lnTo>
                  <a:pt x="1180078" y="2735287"/>
                </a:lnTo>
                <a:lnTo>
                  <a:pt x="1179283" y="2730518"/>
                </a:lnTo>
                <a:lnTo>
                  <a:pt x="1177693" y="2725762"/>
                </a:lnTo>
                <a:lnTo>
                  <a:pt x="1173732" y="2717018"/>
                </a:lnTo>
                <a:lnTo>
                  <a:pt x="1168963" y="2709083"/>
                </a:lnTo>
                <a:lnTo>
                  <a:pt x="1164194" y="2701135"/>
                </a:lnTo>
                <a:lnTo>
                  <a:pt x="1161015" y="2697161"/>
                </a:lnTo>
                <a:lnTo>
                  <a:pt x="1157835" y="2693199"/>
                </a:lnTo>
                <a:lnTo>
                  <a:pt x="1153874" y="2690815"/>
                </a:lnTo>
                <a:lnTo>
                  <a:pt x="1149900" y="2688430"/>
                </a:lnTo>
                <a:lnTo>
                  <a:pt x="1141157" y="2684456"/>
                </a:lnTo>
                <a:lnTo>
                  <a:pt x="1131632" y="2682072"/>
                </a:lnTo>
                <a:lnTo>
                  <a:pt x="1121312" y="2680482"/>
                </a:lnTo>
                <a:lnTo>
                  <a:pt x="1110979" y="2679687"/>
                </a:lnTo>
                <a:lnTo>
                  <a:pt x="1099070" y="2679687"/>
                </a:lnTo>
                <a:lnTo>
                  <a:pt x="1096685" y="2678097"/>
                </a:lnTo>
                <a:lnTo>
                  <a:pt x="1092711" y="2675726"/>
                </a:lnTo>
                <a:lnTo>
                  <a:pt x="1075238" y="2664598"/>
                </a:lnTo>
                <a:lnTo>
                  <a:pt x="1070482" y="2661419"/>
                </a:lnTo>
                <a:lnTo>
                  <a:pt x="1068892" y="2660637"/>
                </a:lnTo>
                <a:lnTo>
                  <a:pt x="1067302" y="2659842"/>
                </a:lnTo>
                <a:lnTo>
                  <a:pt x="1067302" y="2658253"/>
                </a:lnTo>
                <a:lnTo>
                  <a:pt x="1064918" y="2639984"/>
                </a:lnTo>
                <a:lnTo>
                  <a:pt x="1064123" y="2632036"/>
                </a:lnTo>
                <a:lnTo>
                  <a:pt x="1064123" y="2630446"/>
                </a:lnTo>
                <a:lnTo>
                  <a:pt x="1065713" y="2628857"/>
                </a:lnTo>
                <a:lnTo>
                  <a:pt x="1069687" y="2625690"/>
                </a:lnTo>
                <a:lnTo>
                  <a:pt x="1071276" y="2623306"/>
                </a:lnTo>
                <a:lnTo>
                  <a:pt x="1072071" y="2620126"/>
                </a:lnTo>
                <a:lnTo>
                  <a:pt x="1074443" y="2614563"/>
                </a:lnTo>
                <a:lnTo>
                  <a:pt x="1079212" y="2597884"/>
                </a:lnTo>
                <a:lnTo>
                  <a:pt x="1081596" y="2588359"/>
                </a:lnTo>
                <a:lnTo>
                  <a:pt x="1083186" y="2578821"/>
                </a:lnTo>
                <a:lnTo>
                  <a:pt x="1084776" y="2569296"/>
                </a:lnTo>
                <a:lnTo>
                  <a:pt x="1084776" y="2558976"/>
                </a:lnTo>
                <a:lnTo>
                  <a:pt x="1083981" y="2549438"/>
                </a:lnTo>
                <a:lnTo>
                  <a:pt x="1082391" y="2539913"/>
                </a:lnTo>
                <a:lnTo>
                  <a:pt x="1080007" y="2530375"/>
                </a:lnTo>
                <a:lnTo>
                  <a:pt x="1075238" y="2521645"/>
                </a:lnTo>
                <a:lnTo>
                  <a:pt x="1069687" y="2515286"/>
                </a:lnTo>
                <a:lnTo>
                  <a:pt x="1063328" y="2509722"/>
                </a:lnTo>
                <a:lnTo>
                  <a:pt x="1056174" y="2504966"/>
                </a:lnTo>
                <a:lnTo>
                  <a:pt x="1047444" y="2501787"/>
                </a:lnTo>
                <a:lnTo>
                  <a:pt x="1037124" y="2500992"/>
                </a:lnTo>
                <a:close/>
                <a:moveTo>
                  <a:pt x="486127" y="2500197"/>
                </a:moveTo>
                <a:lnTo>
                  <a:pt x="479768" y="2500992"/>
                </a:lnTo>
                <a:lnTo>
                  <a:pt x="471038" y="2502582"/>
                </a:lnTo>
                <a:lnTo>
                  <a:pt x="463090" y="2504966"/>
                </a:lnTo>
                <a:lnTo>
                  <a:pt x="455154" y="2508927"/>
                </a:lnTo>
                <a:lnTo>
                  <a:pt x="451975" y="2511312"/>
                </a:lnTo>
                <a:lnTo>
                  <a:pt x="448796" y="2514491"/>
                </a:lnTo>
                <a:lnTo>
                  <a:pt x="445616" y="2518465"/>
                </a:lnTo>
                <a:lnTo>
                  <a:pt x="443232" y="2521645"/>
                </a:lnTo>
                <a:lnTo>
                  <a:pt x="438476" y="2530375"/>
                </a:lnTo>
                <a:lnTo>
                  <a:pt x="436091" y="2539118"/>
                </a:lnTo>
                <a:lnTo>
                  <a:pt x="434502" y="2547848"/>
                </a:lnTo>
                <a:lnTo>
                  <a:pt x="433707" y="2557386"/>
                </a:lnTo>
                <a:lnTo>
                  <a:pt x="433707" y="2566117"/>
                </a:lnTo>
                <a:lnTo>
                  <a:pt x="433707" y="2574860"/>
                </a:lnTo>
                <a:lnTo>
                  <a:pt x="435296" y="2583590"/>
                </a:lnTo>
                <a:lnTo>
                  <a:pt x="436886" y="2593128"/>
                </a:lnTo>
                <a:lnTo>
                  <a:pt x="439271" y="2601858"/>
                </a:lnTo>
                <a:lnTo>
                  <a:pt x="444821" y="2618537"/>
                </a:lnTo>
                <a:lnTo>
                  <a:pt x="446411" y="2622511"/>
                </a:lnTo>
                <a:lnTo>
                  <a:pt x="448796" y="2625690"/>
                </a:lnTo>
                <a:lnTo>
                  <a:pt x="451975" y="2628857"/>
                </a:lnTo>
                <a:lnTo>
                  <a:pt x="453565" y="2630446"/>
                </a:lnTo>
                <a:lnTo>
                  <a:pt x="453565" y="2632831"/>
                </a:lnTo>
                <a:lnTo>
                  <a:pt x="453565" y="2635215"/>
                </a:lnTo>
                <a:lnTo>
                  <a:pt x="451180" y="2655073"/>
                </a:lnTo>
                <a:lnTo>
                  <a:pt x="451180" y="2657458"/>
                </a:lnTo>
                <a:lnTo>
                  <a:pt x="450385" y="2659842"/>
                </a:lnTo>
                <a:lnTo>
                  <a:pt x="449590" y="2660637"/>
                </a:lnTo>
                <a:lnTo>
                  <a:pt x="447206" y="2661419"/>
                </a:lnTo>
                <a:lnTo>
                  <a:pt x="442450" y="2664598"/>
                </a:lnTo>
                <a:lnTo>
                  <a:pt x="433707" y="2670162"/>
                </a:lnTo>
                <a:lnTo>
                  <a:pt x="424977" y="2675726"/>
                </a:lnTo>
                <a:lnTo>
                  <a:pt x="421797" y="2678097"/>
                </a:lnTo>
                <a:lnTo>
                  <a:pt x="419413" y="2679687"/>
                </a:lnTo>
                <a:lnTo>
                  <a:pt x="406708" y="2679687"/>
                </a:lnTo>
                <a:lnTo>
                  <a:pt x="395581" y="2680482"/>
                </a:lnTo>
                <a:lnTo>
                  <a:pt x="386056" y="2682072"/>
                </a:lnTo>
                <a:lnTo>
                  <a:pt x="376518" y="2684456"/>
                </a:lnTo>
                <a:lnTo>
                  <a:pt x="371762" y="2686046"/>
                </a:lnTo>
                <a:lnTo>
                  <a:pt x="367787" y="2687636"/>
                </a:lnTo>
                <a:lnTo>
                  <a:pt x="363018" y="2690815"/>
                </a:lnTo>
                <a:lnTo>
                  <a:pt x="359839" y="2693199"/>
                </a:lnTo>
                <a:lnTo>
                  <a:pt x="356673" y="2697161"/>
                </a:lnTo>
                <a:lnTo>
                  <a:pt x="353493" y="2701135"/>
                </a:lnTo>
                <a:lnTo>
                  <a:pt x="348724" y="2709083"/>
                </a:lnTo>
                <a:lnTo>
                  <a:pt x="343955" y="2717813"/>
                </a:lnTo>
                <a:lnTo>
                  <a:pt x="339994" y="2726556"/>
                </a:lnTo>
                <a:lnTo>
                  <a:pt x="338404" y="2731312"/>
                </a:lnTo>
                <a:lnTo>
                  <a:pt x="337610" y="2736081"/>
                </a:lnTo>
                <a:lnTo>
                  <a:pt x="336815" y="2746401"/>
                </a:lnTo>
                <a:lnTo>
                  <a:pt x="336815" y="2756734"/>
                </a:lnTo>
                <a:lnTo>
                  <a:pt x="337610" y="2767054"/>
                </a:lnTo>
                <a:lnTo>
                  <a:pt x="337610" y="2771823"/>
                </a:lnTo>
                <a:lnTo>
                  <a:pt x="337610" y="2776592"/>
                </a:lnTo>
                <a:lnTo>
                  <a:pt x="335225" y="2786912"/>
                </a:lnTo>
                <a:lnTo>
                  <a:pt x="332046" y="2807565"/>
                </a:lnTo>
                <a:lnTo>
                  <a:pt x="328866" y="2828217"/>
                </a:lnTo>
                <a:lnTo>
                  <a:pt x="328072" y="2848857"/>
                </a:lnTo>
                <a:lnTo>
                  <a:pt x="327277" y="2853626"/>
                </a:lnTo>
                <a:lnTo>
                  <a:pt x="326482" y="2858395"/>
                </a:lnTo>
                <a:lnTo>
                  <a:pt x="325687" y="2863164"/>
                </a:lnTo>
                <a:lnTo>
                  <a:pt x="323316" y="2867125"/>
                </a:lnTo>
                <a:lnTo>
                  <a:pt x="320136" y="2871894"/>
                </a:lnTo>
                <a:lnTo>
                  <a:pt x="317752" y="2876663"/>
                </a:lnTo>
                <a:lnTo>
                  <a:pt x="310598" y="2893342"/>
                </a:lnTo>
                <a:lnTo>
                  <a:pt x="305842" y="2910021"/>
                </a:lnTo>
                <a:lnTo>
                  <a:pt x="301868" y="2926699"/>
                </a:lnTo>
                <a:lnTo>
                  <a:pt x="299483" y="2944172"/>
                </a:lnTo>
                <a:lnTo>
                  <a:pt x="297099" y="2963236"/>
                </a:lnTo>
                <a:lnTo>
                  <a:pt x="294714" y="2972761"/>
                </a:lnTo>
                <a:lnTo>
                  <a:pt x="292330" y="2982286"/>
                </a:lnTo>
                <a:lnTo>
                  <a:pt x="289164" y="2991029"/>
                </a:lnTo>
                <a:lnTo>
                  <a:pt x="287574" y="2995798"/>
                </a:lnTo>
                <a:lnTo>
                  <a:pt x="286779" y="2998182"/>
                </a:lnTo>
                <a:lnTo>
                  <a:pt x="285189" y="3000554"/>
                </a:lnTo>
                <a:lnTo>
                  <a:pt x="284395" y="3001349"/>
                </a:lnTo>
                <a:lnTo>
                  <a:pt x="278036" y="3001349"/>
                </a:lnTo>
                <a:lnTo>
                  <a:pt x="273267" y="3002938"/>
                </a:lnTo>
                <a:lnTo>
                  <a:pt x="269306" y="3005323"/>
                </a:lnTo>
                <a:lnTo>
                  <a:pt x="262152" y="3012476"/>
                </a:lnTo>
                <a:lnTo>
                  <a:pt x="255793" y="3019617"/>
                </a:lnTo>
                <a:lnTo>
                  <a:pt x="250243" y="3026770"/>
                </a:lnTo>
                <a:lnTo>
                  <a:pt x="243884" y="3034706"/>
                </a:lnTo>
                <a:lnTo>
                  <a:pt x="236743" y="3039475"/>
                </a:lnTo>
                <a:lnTo>
                  <a:pt x="234359" y="3041859"/>
                </a:lnTo>
                <a:lnTo>
                  <a:pt x="233564" y="3043449"/>
                </a:lnTo>
                <a:lnTo>
                  <a:pt x="232769" y="3045039"/>
                </a:lnTo>
                <a:lnTo>
                  <a:pt x="233564" y="3048218"/>
                </a:lnTo>
                <a:lnTo>
                  <a:pt x="235949" y="3049795"/>
                </a:lnTo>
                <a:lnTo>
                  <a:pt x="238320" y="3050589"/>
                </a:lnTo>
                <a:lnTo>
                  <a:pt x="240705" y="3050589"/>
                </a:lnTo>
                <a:lnTo>
                  <a:pt x="247063" y="3049013"/>
                </a:lnTo>
                <a:lnTo>
                  <a:pt x="252627" y="3046628"/>
                </a:lnTo>
                <a:lnTo>
                  <a:pt x="255793" y="3044244"/>
                </a:lnTo>
                <a:lnTo>
                  <a:pt x="258973" y="3041859"/>
                </a:lnTo>
                <a:lnTo>
                  <a:pt x="261357" y="3039475"/>
                </a:lnTo>
                <a:lnTo>
                  <a:pt x="262947" y="3037885"/>
                </a:lnTo>
                <a:lnTo>
                  <a:pt x="264537" y="3037090"/>
                </a:lnTo>
                <a:lnTo>
                  <a:pt x="262947" y="3041064"/>
                </a:lnTo>
                <a:lnTo>
                  <a:pt x="262152" y="3044244"/>
                </a:lnTo>
                <a:lnTo>
                  <a:pt x="258178" y="3050589"/>
                </a:lnTo>
                <a:lnTo>
                  <a:pt x="249448" y="3066473"/>
                </a:lnTo>
                <a:lnTo>
                  <a:pt x="245474" y="3073627"/>
                </a:lnTo>
                <a:lnTo>
                  <a:pt x="243884" y="3076806"/>
                </a:lnTo>
                <a:lnTo>
                  <a:pt x="243884" y="3079191"/>
                </a:lnTo>
                <a:lnTo>
                  <a:pt x="244679" y="3080780"/>
                </a:lnTo>
                <a:lnTo>
                  <a:pt x="246268" y="3083152"/>
                </a:lnTo>
                <a:lnTo>
                  <a:pt x="247858" y="3084741"/>
                </a:lnTo>
                <a:lnTo>
                  <a:pt x="250243" y="3083947"/>
                </a:lnTo>
                <a:lnTo>
                  <a:pt x="252627" y="3083152"/>
                </a:lnTo>
                <a:lnTo>
                  <a:pt x="256588" y="3079191"/>
                </a:lnTo>
                <a:lnTo>
                  <a:pt x="259768" y="3075216"/>
                </a:lnTo>
                <a:lnTo>
                  <a:pt x="266126" y="3065691"/>
                </a:lnTo>
                <a:lnTo>
                  <a:pt x="269306" y="3060922"/>
                </a:lnTo>
                <a:lnTo>
                  <a:pt x="272472" y="3057743"/>
                </a:lnTo>
                <a:lnTo>
                  <a:pt x="271690" y="3061717"/>
                </a:lnTo>
                <a:lnTo>
                  <a:pt x="270895" y="3066473"/>
                </a:lnTo>
                <a:lnTo>
                  <a:pt x="266921" y="3076011"/>
                </a:lnTo>
                <a:lnTo>
                  <a:pt x="263742" y="3084741"/>
                </a:lnTo>
                <a:lnTo>
                  <a:pt x="262152" y="3089510"/>
                </a:lnTo>
                <a:lnTo>
                  <a:pt x="262152" y="3094279"/>
                </a:lnTo>
                <a:lnTo>
                  <a:pt x="263742" y="3096664"/>
                </a:lnTo>
                <a:lnTo>
                  <a:pt x="265332" y="3098254"/>
                </a:lnTo>
                <a:lnTo>
                  <a:pt x="267716" y="3099048"/>
                </a:lnTo>
                <a:lnTo>
                  <a:pt x="270101" y="3098254"/>
                </a:lnTo>
                <a:lnTo>
                  <a:pt x="272472" y="3096664"/>
                </a:lnTo>
                <a:lnTo>
                  <a:pt x="274062" y="3093485"/>
                </a:lnTo>
                <a:lnTo>
                  <a:pt x="276446" y="3088716"/>
                </a:lnTo>
                <a:lnTo>
                  <a:pt x="281215" y="3076806"/>
                </a:lnTo>
                <a:lnTo>
                  <a:pt x="285984" y="3064102"/>
                </a:lnTo>
                <a:lnTo>
                  <a:pt x="285189" y="3075216"/>
                </a:lnTo>
                <a:lnTo>
                  <a:pt x="284395" y="3085536"/>
                </a:lnTo>
                <a:lnTo>
                  <a:pt x="284395" y="3091100"/>
                </a:lnTo>
                <a:lnTo>
                  <a:pt x="285189" y="3094279"/>
                </a:lnTo>
                <a:lnTo>
                  <a:pt x="286779" y="3096664"/>
                </a:lnTo>
                <a:lnTo>
                  <a:pt x="288369" y="3097459"/>
                </a:lnTo>
                <a:lnTo>
                  <a:pt x="290740" y="3097459"/>
                </a:lnTo>
                <a:lnTo>
                  <a:pt x="293125" y="3096664"/>
                </a:lnTo>
                <a:lnTo>
                  <a:pt x="294714" y="3095074"/>
                </a:lnTo>
                <a:lnTo>
                  <a:pt x="295509" y="3091100"/>
                </a:lnTo>
                <a:lnTo>
                  <a:pt x="296304" y="3087921"/>
                </a:lnTo>
                <a:lnTo>
                  <a:pt x="297099" y="3079985"/>
                </a:lnTo>
                <a:lnTo>
                  <a:pt x="297894" y="3068858"/>
                </a:lnTo>
                <a:lnTo>
                  <a:pt x="298689" y="3064897"/>
                </a:lnTo>
                <a:lnTo>
                  <a:pt x="298689" y="3063307"/>
                </a:lnTo>
                <a:lnTo>
                  <a:pt x="300278" y="3061717"/>
                </a:lnTo>
                <a:lnTo>
                  <a:pt x="301073" y="3064102"/>
                </a:lnTo>
                <a:lnTo>
                  <a:pt x="301073" y="3066473"/>
                </a:lnTo>
                <a:lnTo>
                  <a:pt x="300278" y="3072037"/>
                </a:lnTo>
                <a:lnTo>
                  <a:pt x="299483" y="3078396"/>
                </a:lnTo>
                <a:lnTo>
                  <a:pt x="299483" y="3083947"/>
                </a:lnTo>
                <a:lnTo>
                  <a:pt x="300278" y="3087126"/>
                </a:lnTo>
                <a:lnTo>
                  <a:pt x="302663" y="3089510"/>
                </a:lnTo>
                <a:lnTo>
                  <a:pt x="303458" y="3090305"/>
                </a:lnTo>
                <a:lnTo>
                  <a:pt x="305842" y="3090305"/>
                </a:lnTo>
                <a:lnTo>
                  <a:pt x="307419" y="3089510"/>
                </a:lnTo>
                <a:lnTo>
                  <a:pt x="309009" y="3087126"/>
                </a:lnTo>
                <a:lnTo>
                  <a:pt x="309803" y="3084741"/>
                </a:lnTo>
                <a:lnTo>
                  <a:pt x="311393" y="3079985"/>
                </a:lnTo>
                <a:lnTo>
                  <a:pt x="311393" y="3068858"/>
                </a:lnTo>
                <a:lnTo>
                  <a:pt x="312983" y="3053769"/>
                </a:lnTo>
                <a:lnTo>
                  <a:pt x="313778" y="3050589"/>
                </a:lnTo>
                <a:lnTo>
                  <a:pt x="315367" y="3047423"/>
                </a:lnTo>
                <a:lnTo>
                  <a:pt x="319341" y="3035501"/>
                </a:lnTo>
                <a:lnTo>
                  <a:pt x="320931" y="3029155"/>
                </a:lnTo>
                <a:lnTo>
                  <a:pt x="321726" y="3022796"/>
                </a:lnTo>
                <a:lnTo>
                  <a:pt x="320931" y="3018822"/>
                </a:lnTo>
                <a:lnTo>
                  <a:pt x="320136" y="3015643"/>
                </a:lnTo>
                <a:lnTo>
                  <a:pt x="320931" y="3012476"/>
                </a:lnTo>
                <a:lnTo>
                  <a:pt x="322521" y="3010092"/>
                </a:lnTo>
                <a:lnTo>
                  <a:pt x="328866" y="2995003"/>
                </a:lnTo>
                <a:lnTo>
                  <a:pt x="336020" y="2980709"/>
                </a:lnTo>
                <a:lnTo>
                  <a:pt x="353493" y="2946557"/>
                </a:lnTo>
                <a:lnTo>
                  <a:pt x="361429" y="2929084"/>
                </a:lnTo>
                <a:lnTo>
                  <a:pt x="367787" y="2911610"/>
                </a:lnTo>
                <a:lnTo>
                  <a:pt x="370967" y="2901277"/>
                </a:lnTo>
                <a:lnTo>
                  <a:pt x="372556" y="2891752"/>
                </a:lnTo>
                <a:lnTo>
                  <a:pt x="377312" y="2871894"/>
                </a:lnTo>
                <a:lnTo>
                  <a:pt x="382876" y="2854421"/>
                </a:lnTo>
                <a:lnTo>
                  <a:pt x="389235" y="2836948"/>
                </a:lnTo>
                <a:lnTo>
                  <a:pt x="393991" y="2856011"/>
                </a:lnTo>
                <a:lnTo>
                  <a:pt x="396375" y="2863164"/>
                </a:lnTo>
                <a:lnTo>
                  <a:pt x="397965" y="2871100"/>
                </a:lnTo>
                <a:lnTo>
                  <a:pt x="397965" y="2879843"/>
                </a:lnTo>
                <a:lnTo>
                  <a:pt x="397965" y="2888573"/>
                </a:lnTo>
                <a:lnTo>
                  <a:pt x="397170" y="2915571"/>
                </a:lnTo>
                <a:lnTo>
                  <a:pt x="397170" y="2922725"/>
                </a:lnTo>
                <a:lnTo>
                  <a:pt x="397170" y="2930673"/>
                </a:lnTo>
                <a:lnTo>
                  <a:pt x="397965" y="2933840"/>
                </a:lnTo>
                <a:lnTo>
                  <a:pt x="399555" y="2937019"/>
                </a:lnTo>
                <a:lnTo>
                  <a:pt x="399555" y="2940198"/>
                </a:lnTo>
                <a:lnTo>
                  <a:pt x="399555" y="2943378"/>
                </a:lnTo>
                <a:lnTo>
                  <a:pt x="397965" y="2950518"/>
                </a:lnTo>
                <a:lnTo>
                  <a:pt x="393196" y="2977530"/>
                </a:lnTo>
                <a:lnTo>
                  <a:pt x="391619" y="2991029"/>
                </a:lnTo>
                <a:lnTo>
                  <a:pt x="390825" y="3004528"/>
                </a:lnTo>
                <a:lnTo>
                  <a:pt x="390030" y="3032334"/>
                </a:lnTo>
                <a:lnTo>
                  <a:pt x="390825" y="3060127"/>
                </a:lnTo>
                <a:lnTo>
                  <a:pt x="392401" y="3087126"/>
                </a:lnTo>
                <a:lnTo>
                  <a:pt x="394786" y="3114932"/>
                </a:lnTo>
                <a:lnTo>
                  <a:pt x="398760" y="3141931"/>
                </a:lnTo>
                <a:lnTo>
                  <a:pt x="403529" y="3168134"/>
                </a:lnTo>
                <a:lnTo>
                  <a:pt x="409875" y="3195146"/>
                </a:lnTo>
                <a:lnTo>
                  <a:pt x="416233" y="3217388"/>
                </a:lnTo>
                <a:lnTo>
                  <a:pt x="418618" y="3229298"/>
                </a:lnTo>
                <a:lnTo>
                  <a:pt x="419413" y="3241207"/>
                </a:lnTo>
                <a:lnTo>
                  <a:pt x="418618" y="3250745"/>
                </a:lnTo>
                <a:lnTo>
                  <a:pt x="417823" y="3261065"/>
                </a:lnTo>
                <a:lnTo>
                  <a:pt x="413054" y="3280128"/>
                </a:lnTo>
                <a:lnTo>
                  <a:pt x="410669" y="3293627"/>
                </a:lnTo>
                <a:lnTo>
                  <a:pt x="409080" y="3307126"/>
                </a:lnTo>
                <a:lnTo>
                  <a:pt x="408298" y="3320626"/>
                </a:lnTo>
                <a:lnTo>
                  <a:pt x="409080" y="3334138"/>
                </a:lnTo>
                <a:lnTo>
                  <a:pt x="411464" y="3347637"/>
                </a:lnTo>
                <a:lnTo>
                  <a:pt x="413849" y="3360341"/>
                </a:lnTo>
                <a:lnTo>
                  <a:pt x="421797" y="3385763"/>
                </a:lnTo>
                <a:lnTo>
                  <a:pt x="436091" y="3434209"/>
                </a:lnTo>
                <a:lnTo>
                  <a:pt x="441655" y="3453272"/>
                </a:lnTo>
                <a:lnTo>
                  <a:pt x="447206" y="3472322"/>
                </a:lnTo>
                <a:lnTo>
                  <a:pt x="448796" y="3478681"/>
                </a:lnTo>
                <a:lnTo>
                  <a:pt x="449590" y="3482655"/>
                </a:lnTo>
                <a:lnTo>
                  <a:pt x="449590" y="3485835"/>
                </a:lnTo>
                <a:lnTo>
                  <a:pt x="448001" y="3491385"/>
                </a:lnTo>
                <a:lnTo>
                  <a:pt x="445616" y="3496949"/>
                </a:lnTo>
                <a:lnTo>
                  <a:pt x="439271" y="3506474"/>
                </a:lnTo>
                <a:lnTo>
                  <a:pt x="433707" y="3516012"/>
                </a:lnTo>
                <a:lnTo>
                  <a:pt x="429733" y="3519986"/>
                </a:lnTo>
                <a:lnTo>
                  <a:pt x="425771" y="3523153"/>
                </a:lnTo>
                <a:lnTo>
                  <a:pt x="422592" y="3525537"/>
                </a:lnTo>
                <a:lnTo>
                  <a:pt x="420208" y="3527922"/>
                </a:lnTo>
                <a:lnTo>
                  <a:pt x="420208" y="3530306"/>
                </a:lnTo>
                <a:lnTo>
                  <a:pt x="421002" y="3532691"/>
                </a:lnTo>
                <a:lnTo>
                  <a:pt x="422592" y="3534280"/>
                </a:lnTo>
                <a:lnTo>
                  <a:pt x="424977" y="3535870"/>
                </a:lnTo>
                <a:lnTo>
                  <a:pt x="429733" y="3537460"/>
                </a:lnTo>
                <a:lnTo>
                  <a:pt x="434502" y="3538255"/>
                </a:lnTo>
                <a:lnTo>
                  <a:pt x="441655" y="3539831"/>
                </a:lnTo>
                <a:lnTo>
                  <a:pt x="448796" y="3540626"/>
                </a:lnTo>
                <a:lnTo>
                  <a:pt x="454359" y="3540626"/>
                </a:lnTo>
                <a:lnTo>
                  <a:pt x="459923" y="3539831"/>
                </a:lnTo>
                <a:lnTo>
                  <a:pt x="461500" y="3539831"/>
                </a:lnTo>
                <a:lnTo>
                  <a:pt x="463090" y="3542216"/>
                </a:lnTo>
                <a:lnTo>
                  <a:pt x="466269" y="3543806"/>
                </a:lnTo>
                <a:lnTo>
                  <a:pt x="469448" y="3544600"/>
                </a:lnTo>
                <a:lnTo>
                  <a:pt x="475012" y="3545395"/>
                </a:lnTo>
                <a:lnTo>
                  <a:pt x="479768" y="3543806"/>
                </a:lnTo>
                <a:lnTo>
                  <a:pt x="482153" y="3543011"/>
                </a:lnTo>
                <a:lnTo>
                  <a:pt x="484537" y="3541421"/>
                </a:lnTo>
                <a:lnTo>
                  <a:pt x="486127" y="3539050"/>
                </a:lnTo>
                <a:lnTo>
                  <a:pt x="486922" y="3536665"/>
                </a:lnTo>
                <a:lnTo>
                  <a:pt x="489306" y="3539831"/>
                </a:lnTo>
                <a:lnTo>
                  <a:pt x="491691" y="3543011"/>
                </a:lnTo>
                <a:lnTo>
                  <a:pt x="494857" y="3544600"/>
                </a:lnTo>
                <a:lnTo>
                  <a:pt x="498831" y="3545395"/>
                </a:lnTo>
                <a:lnTo>
                  <a:pt x="502805" y="3545395"/>
                </a:lnTo>
                <a:lnTo>
                  <a:pt x="507574" y="3544600"/>
                </a:lnTo>
                <a:lnTo>
                  <a:pt x="510754" y="3542216"/>
                </a:lnTo>
                <a:lnTo>
                  <a:pt x="512330" y="3540626"/>
                </a:lnTo>
                <a:lnTo>
                  <a:pt x="513125" y="3539050"/>
                </a:lnTo>
                <a:lnTo>
                  <a:pt x="515510" y="3539831"/>
                </a:lnTo>
                <a:lnTo>
                  <a:pt x="518689" y="3540626"/>
                </a:lnTo>
                <a:lnTo>
                  <a:pt x="524253" y="3540626"/>
                </a:lnTo>
                <a:lnTo>
                  <a:pt x="530599" y="3539831"/>
                </a:lnTo>
                <a:lnTo>
                  <a:pt x="536163" y="3539050"/>
                </a:lnTo>
                <a:lnTo>
                  <a:pt x="547277" y="3536665"/>
                </a:lnTo>
                <a:lnTo>
                  <a:pt x="548867" y="3535870"/>
                </a:lnTo>
                <a:lnTo>
                  <a:pt x="551251" y="3535075"/>
                </a:lnTo>
                <a:lnTo>
                  <a:pt x="552841" y="3533486"/>
                </a:lnTo>
                <a:lnTo>
                  <a:pt x="554431" y="3531101"/>
                </a:lnTo>
                <a:lnTo>
                  <a:pt x="554431" y="3528717"/>
                </a:lnTo>
                <a:lnTo>
                  <a:pt x="553636" y="3527127"/>
                </a:lnTo>
                <a:lnTo>
                  <a:pt x="550457" y="3524742"/>
                </a:lnTo>
                <a:lnTo>
                  <a:pt x="544111" y="3519192"/>
                </a:lnTo>
                <a:lnTo>
                  <a:pt x="540137" y="3515217"/>
                </a:lnTo>
                <a:lnTo>
                  <a:pt x="536957" y="3509654"/>
                </a:lnTo>
                <a:lnTo>
                  <a:pt x="530599" y="3499334"/>
                </a:lnTo>
                <a:lnTo>
                  <a:pt x="526638" y="3490591"/>
                </a:lnTo>
                <a:lnTo>
                  <a:pt x="525048" y="3485835"/>
                </a:lnTo>
                <a:lnTo>
                  <a:pt x="525048" y="3481065"/>
                </a:lnTo>
                <a:lnTo>
                  <a:pt x="526638" y="3473117"/>
                </a:lnTo>
                <a:lnTo>
                  <a:pt x="529009" y="3465182"/>
                </a:lnTo>
                <a:lnTo>
                  <a:pt x="538547" y="3432620"/>
                </a:lnTo>
                <a:lnTo>
                  <a:pt x="552841" y="3384968"/>
                </a:lnTo>
                <a:lnTo>
                  <a:pt x="559995" y="3359547"/>
                </a:lnTo>
                <a:lnTo>
                  <a:pt x="563161" y="3346842"/>
                </a:lnTo>
                <a:lnTo>
                  <a:pt x="565545" y="3333343"/>
                </a:lnTo>
                <a:lnTo>
                  <a:pt x="566340" y="3320626"/>
                </a:lnTo>
                <a:lnTo>
                  <a:pt x="565545" y="3307126"/>
                </a:lnTo>
                <a:lnTo>
                  <a:pt x="563956" y="3294422"/>
                </a:lnTo>
                <a:lnTo>
                  <a:pt x="560789" y="3281718"/>
                </a:lnTo>
                <a:lnTo>
                  <a:pt x="556815" y="3261065"/>
                </a:lnTo>
                <a:lnTo>
                  <a:pt x="555226" y="3251540"/>
                </a:lnTo>
                <a:lnTo>
                  <a:pt x="555226" y="3241207"/>
                </a:lnTo>
                <a:lnTo>
                  <a:pt x="556020" y="3230092"/>
                </a:lnTo>
                <a:lnTo>
                  <a:pt x="557610" y="3218965"/>
                </a:lnTo>
                <a:lnTo>
                  <a:pt x="563161" y="3196735"/>
                </a:lnTo>
                <a:lnTo>
                  <a:pt x="569520" y="3171314"/>
                </a:lnTo>
                <a:lnTo>
                  <a:pt x="575084" y="3145905"/>
                </a:lnTo>
                <a:lnTo>
                  <a:pt x="578263" y="3119688"/>
                </a:lnTo>
                <a:lnTo>
                  <a:pt x="581429" y="3093485"/>
                </a:lnTo>
                <a:lnTo>
                  <a:pt x="583019" y="3066473"/>
                </a:lnTo>
                <a:lnTo>
                  <a:pt x="583814" y="3039475"/>
                </a:lnTo>
                <a:lnTo>
                  <a:pt x="583814" y="3013271"/>
                </a:lnTo>
                <a:lnTo>
                  <a:pt x="583019" y="2999759"/>
                </a:lnTo>
                <a:lnTo>
                  <a:pt x="582224" y="2987055"/>
                </a:lnTo>
                <a:lnTo>
                  <a:pt x="577468" y="2961646"/>
                </a:lnTo>
                <a:lnTo>
                  <a:pt x="575084" y="2948134"/>
                </a:lnTo>
                <a:lnTo>
                  <a:pt x="573494" y="2941788"/>
                </a:lnTo>
                <a:lnTo>
                  <a:pt x="572699" y="2938609"/>
                </a:lnTo>
                <a:lnTo>
                  <a:pt x="573494" y="2935429"/>
                </a:lnTo>
                <a:lnTo>
                  <a:pt x="574289" y="2929878"/>
                </a:lnTo>
                <a:lnTo>
                  <a:pt x="574289" y="2925109"/>
                </a:lnTo>
                <a:lnTo>
                  <a:pt x="573494" y="2914777"/>
                </a:lnTo>
                <a:lnTo>
                  <a:pt x="573494" y="2875074"/>
                </a:lnTo>
                <a:lnTo>
                  <a:pt x="574289" y="2868715"/>
                </a:lnTo>
                <a:lnTo>
                  <a:pt x="575878" y="2863164"/>
                </a:lnTo>
                <a:lnTo>
                  <a:pt x="583019" y="2839332"/>
                </a:lnTo>
                <a:lnTo>
                  <a:pt x="584609" y="2834563"/>
                </a:lnTo>
                <a:lnTo>
                  <a:pt x="589378" y="2848857"/>
                </a:lnTo>
                <a:lnTo>
                  <a:pt x="594147" y="2863164"/>
                </a:lnTo>
                <a:lnTo>
                  <a:pt x="596531" y="2871894"/>
                </a:lnTo>
                <a:lnTo>
                  <a:pt x="598903" y="2880625"/>
                </a:lnTo>
                <a:lnTo>
                  <a:pt x="602877" y="2898893"/>
                </a:lnTo>
                <a:lnTo>
                  <a:pt x="605261" y="2907636"/>
                </a:lnTo>
                <a:lnTo>
                  <a:pt x="608441" y="2917161"/>
                </a:lnTo>
                <a:lnTo>
                  <a:pt x="615581" y="2934634"/>
                </a:lnTo>
                <a:lnTo>
                  <a:pt x="623530" y="2952108"/>
                </a:lnTo>
                <a:lnTo>
                  <a:pt x="632260" y="2969581"/>
                </a:lnTo>
                <a:lnTo>
                  <a:pt x="640208" y="2985465"/>
                </a:lnTo>
                <a:lnTo>
                  <a:pt x="648143" y="3002143"/>
                </a:lnTo>
                <a:lnTo>
                  <a:pt x="651323" y="3008502"/>
                </a:lnTo>
                <a:lnTo>
                  <a:pt x="653707" y="3014861"/>
                </a:lnTo>
                <a:lnTo>
                  <a:pt x="653707" y="3017232"/>
                </a:lnTo>
                <a:lnTo>
                  <a:pt x="652912" y="3020412"/>
                </a:lnTo>
                <a:lnTo>
                  <a:pt x="652912" y="3023591"/>
                </a:lnTo>
                <a:lnTo>
                  <a:pt x="652912" y="3027565"/>
                </a:lnTo>
                <a:lnTo>
                  <a:pt x="654502" y="3033116"/>
                </a:lnTo>
                <a:lnTo>
                  <a:pt x="656092" y="3039475"/>
                </a:lnTo>
                <a:lnTo>
                  <a:pt x="660066" y="3050589"/>
                </a:lnTo>
                <a:lnTo>
                  <a:pt x="660861" y="3055358"/>
                </a:lnTo>
                <a:lnTo>
                  <a:pt x="661656" y="3060127"/>
                </a:lnTo>
                <a:lnTo>
                  <a:pt x="662450" y="3074422"/>
                </a:lnTo>
                <a:lnTo>
                  <a:pt x="663245" y="3079985"/>
                </a:lnTo>
                <a:lnTo>
                  <a:pt x="664835" y="3085536"/>
                </a:lnTo>
                <a:lnTo>
                  <a:pt x="666412" y="3088716"/>
                </a:lnTo>
                <a:lnTo>
                  <a:pt x="668796" y="3090305"/>
                </a:lnTo>
                <a:lnTo>
                  <a:pt x="671181" y="3090305"/>
                </a:lnTo>
                <a:lnTo>
                  <a:pt x="672770" y="3088716"/>
                </a:lnTo>
                <a:lnTo>
                  <a:pt x="673565" y="3087126"/>
                </a:lnTo>
                <a:lnTo>
                  <a:pt x="674360" y="3083947"/>
                </a:lnTo>
                <a:lnTo>
                  <a:pt x="675155" y="3080780"/>
                </a:lnTo>
                <a:lnTo>
                  <a:pt x="674360" y="3073627"/>
                </a:lnTo>
                <a:lnTo>
                  <a:pt x="673565" y="3067268"/>
                </a:lnTo>
                <a:lnTo>
                  <a:pt x="673565" y="3064102"/>
                </a:lnTo>
                <a:lnTo>
                  <a:pt x="673565" y="3063307"/>
                </a:lnTo>
                <a:lnTo>
                  <a:pt x="674360" y="3061717"/>
                </a:lnTo>
                <a:lnTo>
                  <a:pt x="675155" y="3063307"/>
                </a:lnTo>
                <a:lnTo>
                  <a:pt x="675950" y="3064897"/>
                </a:lnTo>
                <a:lnTo>
                  <a:pt x="675950" y="3068858"/>
                </a:lnTo>
                <a:lnTo>
                  <a:pt x="677539" y="3079985"/>
                </a:lnTo>
                <a:lnTo>
                  <a:pt x="677539" y="3087921"/>
                </a:lnTo>
                <a:lnTo>
                  <a:pt x="678334" y="3091100"/>
                </a:lnTo>
                <a:lnTo>
                  <a:pt x="679924" y="3095074"/>
                </a:lnTo>
                <a:lnTo>
                  <a:pt x="681514" y="3096664"/>
                </a:lnTo>
                <a:lnTo>
                  <a:pt x="683090" y="3097459"/>
                </a:lnTo>
                <a:lnTo>
                  <a:pt x="685475" y="3097459"/>
                </a:lnTo>
                <a:lnTo>
                  <a:pt x="687064" y="3096664"/>
                </a:lnTo>
                <a:lnTo>
                  <a:pt x="688654" y="3094279"/>
                </a:lnTo>
                <a:lnTo>
                  <a:pt x="689449" y="3091895"/>
                </a:lnTo>
                <a:lnTo>
                  <a:pt x="689449" y="3085536"/>
                </a:lnTo>
                <a:lnTo>
                  <a:pt x="688654" y="3075216"/>
                </a:lnTo>
                <a:lnTo>
                  <a:pt x="688654" y="3069653"/>
                </a:lnTo>
                <a:lnTo>
                  <a:pt x="688654" y="3064102"/>
                </a:lnTo>
                <a:lnTo>
                  <a:pt x="693423" y="3076806"/>
                </a:lnTo>
                <a:lnTo>
                  <a:pt x="697397" y="3088716"/>
                </a:lnTo>
                <a:lnTo>
                  <a:pt x="700564" y="3094279"/>
                </a:lnTo>
                <a:lnTo>
                  <a:pt x="702153" y="3096664"/>
                </a:lnTo>
                <a:lnTo>
                  <a:pt x="704538" y="3098254"/>
                </a:lnTo>
                <a:lnTo>
                  <a:pt x="706922" y="3099048"/>
                </a:lnTo>
                <a:lnTo>
                  <a:pt x="709307" y="3098254"/>
                </a:lnTo>
                <a:lnTo>
                  <a:pt x="710896" y="3096664"/>
                </a:lnTo>
                <a:lnTo>
                  <a:pt x="711691" y="3094279"/>
                </a:lnTo>
                <a:lnTo>
                  <a:pt x="711691" y="3089510"/>
                </a:lnTo>
                <a:lnTo>
                  <a:pt x="710896" y="3084741"/>
                </a:lnTo>
                <a:lnTo>
                  <a:pt x="706922" y="3076011"/>
                </a:lnTo>
                <a:lnTo>
                  <a:pt x="703743" y="3066473"/>
                </a:lnTo>
                <a:lnTo>
                  <a:pt x="702153" y="3061717"/>
                </a:lnTo>
                <a:lnTo>
                  <a:pt x="701358" y="3057743"/>
                </a:lnTo>
                <a:lnTo>
                  <a:pt x="704538" y="3060922"/>
                </a:lnTo>
                <a:lnTo>
                  <a:pt x="707717" y="3064897"/>
                </a:lnTo>
                <a:lnTo>
                  <a:pt x="713281" y="3072832"/>
                </a:lnTo>
                <a:lnTo>
                  <a:pt x="715665" y="3076806"/>
                </a:lnTo>
                <a:lnTo>
                  <a:pt x="718832" y="3080780"/>
                </a:lnTo>
                <a:lnTo>
                  <a:pt x="721216" y="3083152"/>
                </a:lnTo>
                <a:lnTo>
                  <a:pt x="723601" y="3083947"/>
                </a:lnTo>
                <a:lnTo>
                  <a:pt x="725985" y="3083947"/>
                </a:lnTo>
                <a:lnTo>
                  <a:pt x="727575" y="3083152"/>
                </a:lnTo>
                <a:lnTo>
                  <a:pt x="729165" y="3081575"/>
                </a:lnTo>
                <a:lnTo>
                  <a:pt x="729960" y="3079985"/>
                </a:lnTo>
                <a:lnTo>
                  <a:pt x="729960" y="3077601"/>
                </a:lnTo>
                <a:lnTo>
                  <a:pt x="729165" y="3075216"/>
                </a:lnTo>
                <a:lnTo>
                  <a:pt x="727575" y="3071242"/>
                </a:lnTo>
                <a:lnTo>
                  <a:pt x="725190" y="3068063"/>
                </a:lnTo>
                <a:lnTo>
                  <a:pt x="717242" y="3052974"/>
                </a:lnTo>
                <a:lnTo>
                  <a:pt x="713281" y="3045039"/>
                </a:lnTo>
                <a:lnTo>
                  <a:pt x="710896" y="3041064"/>
                </a:lnTo>
                <a:lnTo>
                  <a:pt x="710102" y="3037090"/>
                </a:lnTo>
                <a:lnTo>
                  <a:pt x="712486" y="3038680"/>
                </a:lnTo>
                <a:lnTo>
                  <a:pt x="714871" y="3041064"/>
                </a:lnTo>
                <a:lnTo>
                  <a:pt x="717242" y="3043449"/>
                </a:lnTo>
                <a:lnTo>
                  <a:pt x="719627" y="3045833"/>
                </a:lnTo>
                <a:lnTo>
                  <a:pt x="725190" y="3049013"/>
                </a:lnTo>
                <a:lnTo>
                  <a:pt x="730754" y="3049795"/>
                </a:lnTo>
                <a:lnTo>
                  <a:pt x="735510" y="3050589"/>
                </a:lnTo>
                <a:lnTo>
                  <a:pt x="737100" y="3049795"/>
                </a:lnTo>
                <a:lnTo>
                  <a:pt x="739485" y="3049013"/>
                </a:lnTo>
                <a:lnTo>
                  <a:pt x="740279" y="3047423"/>
                </a:lnTo>
                <a:lnTo>
                  <a:pt x="741074" y="3046628"/>
                </a:lnTo>
                <a:lnTo>
                  <a:pt x="741074" y="3044244"/>
                </a:lnTo>
                <a:lnTo>
                  <a:pt x="739485" y="3041859"/>
                </a:lnTo>
                <a:lnTo>
                  <a:pt x="737100" y="3039475"/>
                </a:lnTo>
                <a:lnTo>
                  <a:pt x="733139" y="3037090"/>
                </a:lnTo>
                <a:lnTo>
                  <a:pt x="729960" y="3033911"/>
                </a:lnTo>
                <a:lnTo>
                  <a:pt x="722806" y="3026770"/>
                </a:lnTo>
                <a:lnTo>
                  <a:pt x="717242" y="3018822"/>
                </a:lnTo>
                <a:lnTo>
                  <a:pt x="710896" y="3011682"/>
                </a:lnTo>
                <a:lnTo>
                  <a:pt x="707717" y="3008502"/>
                </a:lnTo>
                <a:lnTo>
                  <a:pt x="704538" y="3005323"/>
                </a:lnTo>
                <a:lnTo>
                  <a:pt x="700564" y="3002938"/>
                </a:lnTo>
                <a:lnTo>
                  <a:pt x="696602" y="3001349"/>
                </a:lnTo>
                <a:lnTo>
                  <a:pt x="690244" y="3001349"/>
                </a:lnTo>
                <a:lnTo>
                  <a:pt x="688654" y="3000554"/>
                </a:lnTo>
                <a:lnTo>
                  <a:pt x="687859" y="2998182"/>
                </a:lnTo>
                <a:lnTo>
                  <a:pt x="687064" y="2996593"/>
                </a:lnTo>
                <a:lnTo>
                  <a:pt x="684680" y="2991029"/>
                </a:lnTo>
                <a:lnTo>
                  <a:pt x="681514" y="2981504"/>
                </a:lnTo>
                <a:lnTo>
                  <a:pt x="679129" y="2971171"/>
                </a:lnTo>
                <a:lnTo>
                  <a:pt x="676745" y="2961646"/>
                </a:lnTo>
                <a:lnTo>
                  <a:pt x="675155" y="2951313"/>
                </a:lnTo>
                <a:lnTo>
                  <a:pt x="674360" y="2938609"/>
                </a:lnTo>
                <a:lnTo>
                  <a:pt x="672770" y="2926699"/>
                </a:lnTo>
                <a:lnTo>
                  <a:pt x="670386" y="2916366"/>
                </a:lnTo>
                <a:lnTo>
                  <a:pt x="667206" y="2906046"/>
                </a:lnTo>
                <a:lnTo>
                  <a:pt x="664040" y="2895726"/>
                </a:lnTo>
                <a:lnTo>
                  <a:pt x="660066" y="2885394"/>
                </a:lnTo>
                <a:lnTo>
                  <a:pt x="656887" y="2877458"/>
                </a:lnTo>
                <a:lnTo>
                  <a:pt x="655297" y="2873484"/>
                </a:lnTo>
                <a:lnTo>
                  <a:pt x="652912" y="2869510"/>
                </a:lnTo>
                <a:lnTo>
                  <a:pt x="649733" y="2863946"/>
                </a:lnTo>
                <a:lnTo>
                  <a:pt x="648143" y="2861575"/>
                </a:lnTo>
                <a:lnTo>
                  <a:pt x="647362" y="2858395"/>
                </a:lnTo>
                <a:lnTo>
                  <a:pt x="646567" y="2853626"/>
                </a:lnTo>
                <a:lnTo>
                  <a:pt x="645772" y="2848062"/>
                </a:lnTo>
                <a:lnTo>
                  <a:pt x="645772" y="2837742"/>
                </a:lnTo>
                <a:lnTo>
                  <a:pt x="643387" y="2817090"/>
                </a:lnTo>
                <a:lnTo>
                  <a:pt x="640208" y="2796437"/>
                </a:lnTo>
                <a:lnTo>
                  <a:pt x="636234" y="2776592"/>
                </a:lnTo>
                <a:lnTo>
                  <a:pt x="636234" y="2771823"/>
                </a:lnTo>
                <a:lnTo>
                  <a:pt x="637029" y="2767054"/>
                </a:lnTo>
                <a:lnTo>
                  <a:pt x="637029" y="2756734"/>
                </a:lnTo>
                <a:lnTo>
                  <a:pt x="637029" y="2745607"/>
                </a:lnTo>
                <a:lnTo>
                  <a:pt x="636234" y="2735287"/>
                </a:lnTo>
                <a:lnTo>
                  <a:pt x="635439" y="2730518"/>
                </a:lnTo>
                <a:lnTo>
                  <a:pt x="633849" y="2725762"/>
                </a:lnTo>
                <a:lnTo>
                  <a:pt x="629888" y="2717018"/>
                </a:lnTo>
                <a:lnTo>
                  <a:pt x="625119" y="2709083"/>
                </a:lnTo>
                <a:lnTo>
                  <a:pt x="620350" y="2701135"/>
                </a:lnTo>
                <a:lnTo>
                  <a:pt x="617171" y="2697161"/>
                </a:lnTo>
                <a:lnTo>
                  <a:pt x="613991" y="2693199"/>
                </a:lnTo>
                <a:lnTo>
                  <a:pt x="610030" y="2690815"/>
                </a:lnTo>
                <a:lnTo>
                  <a:pt x="606056" y="2688430"/>
                </a:lnTo>
                <a:lnTo>
                  <a:pt x="597313" y="2684456"/>
                </a:lnTo>
                <a:lnTo>
                  <a:pt x="587788" y="2682072"/>
                </a:lnTo>
                <a:lnTo>
                  <a:pt x="577468" y="2680482"/>
                </a:lnTo>
                <a:lnTo>
                  <a:pt x="567135" y="2679687"/>
                </a:lnTo>
                <a:lnTo>
                  <a:pt x="555226" y="2679687"/>
                </a:lnTo>
                <a:lnTo>
                  <a:pt x="552841" y="2678097"/>
                </a:lnTo>
                <a:lnTo>
                  <a:pt x="548867" y="2675726"/>
                </a:lnTo>
                <a:lnTo>
                  <a:pt x="531394" y="2664598"/>
                </a:lnTo>
                <a:lnTo>
                  <a:pt x="526638" y="2661419"/>
                </a:lnTo>
                <a:lnTo>
                  <a:pt x="525048" y="2660637"/>
                </a:lnTo>
                <a:lnTo>
                  <a:pt x="523458" y="2659842"/>
                </a:lnTo>
                <a:lnTo>
                  <a:pt x="523458" y="2658253"/>
                </a:lnTo>
                <a:lnTo>
                  <a:pt x="521074" y="2639984"/>
                </a:lnTo>
                <a:lnTo>
                  <a:pt x="520279" y="2632036"/>
                </a:lnTo>
                <a:lnTo>
                  <a:pt x="520279" y="2630446"/>
                </a:lnTo>
                <a:lnTo>
                  <a:pt x="521869" y="2628857"/>
                </a:lnTo>
                <a:lnTo>
                  <a:pt x="525843" y="2625690"/>
                </a:lnTo>
                <a:lnTo>
                  <a:pt x="527432" y="2623306"/>
                </a:lnTo>
                <a:lnTo>
                  <a:pt x="528227" y="2620126"/>
                </a:lnTo>
                <a:lnTo>
                  <a:pt x="530599" y="2614563"/>
                </a:lnTo>
                <a:lnTo>
                  <a:pt x="535368" y="2597884"/>
                </a:lnTo>
                <a:lnTo>
                  <a:pt x="537752" y="2588359"/>
                </a:lnTo>
                <a:lnTo>
                  <a:pt x="539342" y="2578821"/>
                </a:lnTo>
                <a:lnTo>
                  <a:pt x="540932" y="2569296"/>
                </a:lnTo>
                <a:lnTo>
                  <a:pt x="540932" y="2558976"/>
                </a:lnTo>
                <a:lnTo>
                  <a:pt x="540137" y="2549438"/>
                </a:lnTo>
                <a:lnTo>
                  <a:pt x="538547" y="2539913"/>
                </a:lnTo>
                <a:lnTo>
                  <a:pt x="536163" y="2530375"/>
                </a:lnTo>
                <a:lnTo>
                  <a:pt x="531394" y="2521645"/>
                </a:lnTo>
                <a:lnTo>
                  <a:pt x="525843" y="2515286"/>
                </a:lnTo>
                <a:lnTo>
                  <a:pt x="519484" y="2509722"/>
                </a:lnTo>
                <a:lnTo>
                  <a:pt x="512330" y="2504966"/>
                </a:lnTo>
                <a:lnTo>
                  <a:pt x="503600" y="2501787"/>
                </a:lnTo>
                <a:lnTo>
                  <a:pt x="493280" y="2500992"/>
                </a:lnTo>
                <a:close/>
                <a:moveTo>
                  <a:pt x="1560229" y="1974988"/>
                </a:moveTo>
                <a:lnTo>
                  <a:pt x="1561818" y="1988487"/>
                </a:lnTo>
                <a:lnTo>
                  <a:pt x="1562613" y="1995640"/>
                </a:lnTo>
                <a:lnTo>
                  <a:pt x="1562613" y="2002781"/>
                </a:lnTo>
                <a:lnTo>
                  <a:pt x="1561024" y="2016280"/>
                </a:lnTo>
                <a:lnTo>
                  <a:pt x="1561024" y="2022639"/>
                </a:lnTo>
                <a:lnTo>
                  <a:pt x="1561818" y="2028998"/>
                </a:lnTo>
                <a:lnTo>
                  <a:pt x="1562613" y="2034548"/>
                </a:lnTo>
                <a:lnTo>
                  <a:pt x="1564998" y="2039317"/>
                </a:lnTo>
                <a:lnTo>
                  <a:pt x="1565793" y="2042497"/>
                </a:lnTo>
                <a:lnTo>
                  <a:pt x="1565793" y="2045676"/>
                </a:lnTo>
                <a:lnTo>
                  <a:pt x="1565793" y="2052817"/>
                </a:lnTo>
                <a:lnTo>
                  <a:pt x="1564998" y="2066329"/>
                </a:lnTo>
                <a:lnTo>
                  <a:pt x="1563408" y="2079828"/>
                </a:lnTo>
                <a:lnTo>
                  <a:pt x="1562613" y="2099686"/>
                </a:lnTo>
                <a:lnTo>
                  <a:pt x="1561818" y="2118736"/>
                </a:lnTo>
                <a:lnTo>
                  <a:pt x="1561818" y="2131453"/>
                </a:lnTo>
                <a:lnTo>
                  <a:pt x="1561818" y="2143363"/>
                </a:lnTo>
                <a:lnTo>
                  <a:pt x="1563408" y="2170361"/>
                </a:lnTo>
                <a:lnTo>
                  <a:pt x="1564203" y="2186245"/>
                </a:lnTo>
                <a:lnTo>
                  <a:pt x="1563408" y="2201347"/>
                </a:lnTo>
                <a:lnTo>
                  <a:pt x="1560229" y="2232320"/>
                </a:lnTo>
                <a:lnTo>
                  <a:pt x="1557844" y="2204513"/>
                </a:lnTo>
                <a:lnTo>
                  <a:pt x="1557049" y="2190219"/>
                </a:lnTo>
                <a:lnTo>
                  <a:pt x="1557049" y="2175925"/>
                </a:lnTo>
                <a:lnTo>
                  <a:pt x="1557844" y="2162426"/>
                </a:lnTo>
                <a:lnTo>
                  <a:pt x="1558639" y="2148132"/>
                </a:lnTo>
                <a:lnTo>
                  <a:pt x="1559434" y="2133838"/>
                </a:lnTo>
                <a:lnTo>
                  <a:pt x="1559434" y="2119531"/>
                </a:lnTo>
                <a:lnTo>
                  <a:pt x="1558639" y="2096507"/>
                </a:lnTo>
                <a:lnTo>
                  <a:pt x="1557844" y="2085379"/>
                </a:lnTo>
                <a:lnTo>
                  <a:pt x="1557049" y="2073469"/>
                </a:lnTo>
                <a:lnTo>
                  <a:pt x="1555460" y="2057586"/>
                </a:lnTo>
                <a:lnTo>
                  <a:pt x="1554665" y="2049637"/>
                </a:lnTo>
                <a:lnTo>
                  <a:pt x="1554665" y="2045676"/>
                </a:lnTo>
                <a:lnTo>
                  <a:pt x="1555460" y="2041702"/>
                </a:lnTo>
                <a:lnTo>
                  <a:pt x="1557049" y="2034548"/>
                </a:lnTo>
                <a:lnTo>
                  <a:pt x="1559434" y="2026613"/>
                </a:lnTo>
                <a:lnTo>
                  <a:pt x="1559434" y="2018665"/>
                </a:lnTo>
                <a:lnTo>
                  <a:pt x="1559434" y="2010729"/>
                </a:lnTo>
                <a:lnTo>
                  <a:pt x="1558639" y="2001986"/>
                </a:lnTo>
                <a:lnTo>
                  <a:pt x="1558639" y="1992461"/>
                </a:lnTo>
                <a:close/>
                <a:moveTo>
                  <a:pt x="466045" y="1974988"/>
                </a:moveTo>
                <a:lnTo>
                  <a:pt x="467634" y="1988487"/>
                </a:lnTo>
                <a:lnTo>
                  <a:pt x="468429" y="1995640"/>
                </a:lnTo>
                <a:lnTo>
                  <a:pt x="468429" y="2002781"/>
                </a:lnTo>
                <a:lnTo>
                  <a:pt x="466840" y="2016280"/>
                </a:lnTo>
                <a:lnTo>
                  <a:pt x="466840" y="2022639"/>
                </a:lnTo>
                <a:lnTo>
                  <a:pt x="467634" y="2028998"/>
                </a:lnTo>
                <a:lnTo>
                  <a:pt x="468429" y="2034548"/>
                </a:lnTo>
                <a:lnTo>
                  <a:pt x="470814" y="2039317"/>
                </a:lnTo>
                <a:lnTo>
                  <a:pt x="471609" y="2042497"/>
                </a:lnTo>
                <a:lnTo>
                  <a:pt x="471609" y="2045676"/>
                </a:lnTo>
                <a:lnTo>
                  <a:pt x="471609" y="2052817"/>
                </a:lnTo>
                <a:lnTo>
                  <a:pt x="470814" y="2066329"/>
                </a:lnTo>
                <a:lnTo>
                  <a:pt x="469224" y="2079828"/>
                </a:lnTo>
                <a:lnTo>
                  <a:pt x="468429" y="2099686"/>
                </a:lnTo>
                <a:lnTo>
                  <a:pt x="467634" y="2118736"/>
                </a:lnTo>
                <a:lnTo>
                  <a:pt x="467634" y="2131453"/>
                </a:lnTo>
                <a:lnTo>
                  <a:pt x="467634" y="2143363"/>
                </a:lnTo>
                <a:lnTo>
                  <a:pt x="469224" y="2170361"/>
                </a:lnTo>
                <a:lnTo>
                  <a:pt x="470019" y="2186245"/>
                </a:lnTo>
                <a:lnTo>
                  <a:pt x="469224" y="2201347"/>
                </a:lnTo>
                <a:lnTo>
                  <a:pt x="466045" y="2232320"/>
                </a:lnTo>
                <a:lnTo>
                  <a:pt x="463660" y="2204513"/>
                </a:lnTo>
                <a:lnTo>
                  <a:pt x="462865" y="2190219"/>
                </a:lnTo>
                <a:lnTo>
                  <a:pt x="462865" y="2175925"/>
                </a:lnTo>
                <a:lnTo>
                  <a:pt x="463660" y="2162426"/>
                </a:lnTo>
                <a:lnTo>
                  <a:pt x="464455" y="2148132"/>
                </a:lnTo>
                <a:lnTo>
                  <a:pt x="465250" y="2133838"/>
                </a:lnTo>
                <a:lnTo>
                  <a:pt x="465250" y="2119531"/>
                </a:lnTo>
                <a:lnTo>
                  <a:pt x="464455" y="2096507"/>
                </a:lnTo>
                <a:lnTo>
                  <a:pt x="463660" y="2085379"/>
                </a:lnTo>
                <a:lnTo>
                  <a:pt x="462865" y="2073469"/>
                </a:lnTo>
                <a:lnTo>
                  <a:pt x="461276" y="2057586"/>
                </a:lnTo>
                <a:lnTo>
                  <a:pt x="460481" y="2049637"/>
                </a:lnTo>
                <a:lnTo>
                  <a:pt x="460481" y="2045676"/>
                </a:lnTo>
                <a:lnTo>
                  <a:pt x="461276" y="2041702"/>
                </a:lnTo>
                <a:lnTo>
                  <a:pt x="462865" y="2034548"/>
                </a:lnTo>
                <a:lnTo>
                  <a:pt x="465250" y="2026613"/>
                </a:lnTo>
                <a:lnTo>
                  <a:pt x="465250" y="2018665"/>
                </a:lnTo>
                <a:lnTo>
                  <a:pt x="465250" y="2010729"/>
                </a:lnTo>
                <a:lnTo>
                  <a:pt x="464455" y="2001986"/>
                </a:lnTo>
                <a:lnTo>
                  <a:pt x="464455" y="1992461"/>
                </a:lnTo>
                <a:close/>
                <a:moveTo>
                  <a:pt x="2087717" y="1974987"/>
                </a:moveTo>
                <a:lnTo>
                  <a:pt x="2089306" y="1988486"/>
                </a:lnTo>
                <a:lnTo>
                  <a:pt x="2090101" y="1995639"/>
                </a:lnTo>
                <a:lnTo>
                  <a:pt x="2090101" y="2002780"/>
                </a:lnTo>
                <a:lnTo>
                  <a:pt x="2088512" y="2016279"/>
                </a:lnTo>
                <a:lnTo>
                  <a:pt x="2088512" y="2022638"/>
                </a:lnTo>
                <a:lnTo>
                  <a:pt x="2089306" y="2028997"/>
                </a:lnTo>
                <a:lnTo>
                  <a:pt x="2090101" y="2034547"/>
                </a:lnTo>
                <a:lnTo>
                  <a:pt x="2092486" y="2039316"/>
                </a:lnTo>
                <a:lnTo>
                  <a:pt x="2093281" y="2042496"/>
                </a:lnTo>
                <a:lnTo>
                  <a:pt x="2093281" y="2045675"/>
                </a:lnTo>
                <a:lnTo>
                  <a:pt x="2093281" y="2052816"/>
                </a:lnTo>
                <a:lnTo>
                  <a:pt x="2092486" y="2066328"/>
                </a:lnTo>
                <a:lnTo>
                  <a:pt x="2090896" y="2079827"/>
                </a:lnTo>
                <a:lnTo>
                  <a:pt x="2090101" y="2099685"/>
                </a:lnTo>
                <a:lnTo>
                  <a:pt x="2089306" y="2118735"/>
                </a:lnTo>
                <a:lnTo>
                  <a:pt x="2089306" y="2131452"/>
                </a:lnTo>
                <a:lnTo>
                  <a:pt x="2089306" y="2143362"/>
                </a:lnTo>
                <a:lnTo>
                  <a:pt x="2090896" y="2170360"/>
                </a:lnTo>
                <a:lnTo>
                  <a:pt x="2091691" y="2186244"/>
                </a:lnTo>
                <a:lnTo>
                  <a:pt x="2090896" y="2201346"/>
                </a:lnTo>
                <a:lnTo>
                  <a:pt x="2087717" y="2232319"/>
                </a:lnTo>
                <a:lnTo>
                  <a:pt x="2085332" y="2204512"/>
                </a:lnTo>
                <a:lnTo>
                  <a:pt x="2084537" y="2190218"/>
                </a:lnTo>
                <a:lnTo>
                  <a:pt x="2084537" y="2175924"/>
                </a:lnTo>
                <a:lnTo>
                  <a:pt x="2085332" y="2162425"/>
                </a:lnTo>
                <a:lnTo>
                  <a:pt x="2086127" y="2148131"/>
                </a:lnTo>
                <a:lnTo>
                  <a:pt x="2086922" y="2133837"/>
                </a:lnTo>
                <a:lnTo>
                  <a:pt x="2086922" y="2119530"/>
                </a:lnTo>
                <a:lnTo>
                  <a:pt x="2086127" y="2096506"/>
                </a:lnTo>
                <a:lnTo>
                  <a:pt x="2085332" y="2085378"/>
                </a:lnTo>
                <a:lnTo>
                  <a:pt x="2084537" y="2073468"/>
                </a:lnTo>
                <a:lnTo>
                  <a:pt x="2082948" y="2057585"/>
                </a:lnTo>
                <a:lnTo>
                  <a:pt x="2082153" y="2049636"/>
                </a:lnTo>
                <a:lnTo>
                  <a:pt x="2082153" y="2045675"/>
                </a:lnTo>
                <a:lnTo>
                  <a:pt x="2082948" y="2041701"/>
                </a:lnTo>
                <a:lnTo>
                  <a:pt x="2084537" y="2034547"/>
                </a:lnTo>
                <a:lnTo>
                  <a:pt x="2086922" y="2026612"/>
                </a:lnTo>
                <a:lnTo>
                  <a:pt x="2086922" y="2018664"/>
                </a:lnTo>
                <a:lnTo>
                  <a:pt x="2086922" y="2010728"/>
                </a:lnTo>
                <a:lnTo>
                  <a:pt x="2086127" y="2001985"/>
                </a:lnTo>
                <a:lnTo>
                  <a:pt x="2086127" y="1992460"/>
                </a:lnTo>
                <a:close/>
                <a:moveTo>
                  <a:pt x="1022108" y="1974987"/>
                </a:moveTo>
                <a:lnTo>
                  <a:pt x="1023697" y="1988486"/>
                </a:lnTo>
                <a:lnTo>
                  <a:pt x="1024492" y="1995639"/>
                </a:lnTo>
                <a:lnTo>
                  <a:pt x="1024492" y="2002780"/>
                </a:lnTo>
                <a:lnTo>
                  <a:pt x="1022903" y="2016279"/>
                </a:lnTo>
                <a:lnTo>
                  <a:pt x="1022903" y="2022638"/>
                </a:lnTo>
                <a:lnTo>
                  <a:pt x="1023697" y="2028997"/>
                </a:lnTo>
                <a:lnTo>
                  <a:pt x="1024492" y="2034547"/>
                </a:lnTo>
                <a:lnTo>
                  <a:pt x="1026877" y="2039316"/>
                </a:lnTo>
                <a:lnTo>
                  <a:pt x="1027672" y="2042496"/>
                </a:lnTo>
                <a:lnTo>
                  <a:pt x="1027672" y="2045675"/>
                </a:lnTo>
                <a:lnTo>
                  <a:pt x="1027672" y="2052816"/>
                </a:lnTo>
                <a:lnTo>
                  <a:pt x="1026877" y="2066328"/>
                </a:lnTo>
                <a:lnTo>
                  <a:pt x="1025287" y="2079827"/>
                </a:lnTo>
                <a:lnTo>
                  <a:pt x="1024492" y="2099685"/>
                </a:lnTo>
                <a:lnTo>
                  <a:pt x="1023697" y="2118735"/>
                </a:lnTo>
                <a:lnTo>
                  <a:pt x="1023697" y="2131452"/>
                </a:lnTo>
                <a:lnTo>
                  <a:pt x="1023697" y="2143362"/>
                </a:lnTo>
                <a:lnTo>
                  <a:pt x="1025287" y="2170360"/>
                </a:lnTo>
                <a:lnTo>
                  <a:pt x="1026082" y="2186244"/>
                </a:lnTo>
                <a:lnTo>
                  <a:pt x="1025287" y="2201346"/>
                </a:lnTo>
                <a:lnTo>
                  <a:pt x="1022108" y="2232319"/>
                </a:lnTo>
                <a:lnTo>
                  <a:pt x="1019723" y="2204512"/>
                </a:lnTo>
                <a:lnTo>
                  <a:pt x="1018928" y="2190218"/>
                </a:lnTo>
                <a:lnTo>
                  <a:pt x="1018928" y="2175924"/>
                </a:lnTo>
                <a:lnTo>
                  <a:pt x="1019723" y="2162425"/>
                </a:lnTo>
                <a:lnTo>
                  <a:pt x="1020518" y="2148131"/>
                </a:lnTo>
                <a:lnTo>
                  <a:pt x="1021313" y="2133837"/>
                </a:lnTo>
                <a:lnTo>
                  <a:pt x="1021313" y="2119530"/>
                </a:lnTo>
                <a:lnTo>
                  <a:pt x="1020518" y="2096506"/>
                </a:lnTo>
                <a:lnTo>
                  <a:pt x="1019723" y="2085378"/>
                </a:lnTo>
                <a:lnTo>
                  <a:pt x="1018928" y="2073468"/>
                </a:lnTo>
                <a:lnTo>
                  <a:pt x="1017339" y="2057585"/>
                </a:lnTo>
                <a:lnTo>
                  <a:pt x="1016544" y="2049636"/>
                </a:lnTo>
                <a:lnTo>
                  <a:pt x="1016544" y="2045675"/>
                </a:lnTo>
                <a:lnTo>
                  <a:pt x="1017339" y="2041701"/>
                </a:lnTo>
                <a:lnTo>
                  <a:pt x="1018928" y="2034547"/>
                </a:lnTo>
                <a:lnTo>
                  <a:pt x="1021313" y="2026612"/>
                </a:lnTo>
                <a:lnTo>
                  <a:pt x="1021313" y="2018664"/>
                </a:lnTo>
                <a:lnTo>
                  <a:pt x="1021313" y="2010728"/>
                </a:lnTo>
                <a:lnTo>
                  <a:pt x="1020518" y="2001985"/>
                </a:lnTo>
                <a:lnTo>
                  <a:pt x="1020518" y="1992460"/>
                </a:lnTo>
                <a:close/>
                <a:moveTo>
                  <a:pt x="1559434" y="1280834"/>
                </a:moveTo>
                <a:lnTo>
                  <a:pt x="1553075" y="1281629"/>
                </a:lnTo>
                <a:lnTo>
                  <a:pt x="1544345" y="1283219"/>
                </a:lnTo>
                <a:lnTo>
                  <a:pt x="1536397" y="1285603"/>
                </a:lnTo>
                <a:lnTo>
                  <a:pt x="1528461" y="1289564"/>
                </a:lnTo>
                <a:lnTo>
                  <a:pt x="1525282" y="1291949"/>
                </a:lnTo>
                <a:lnTo>
                  <a:pt x="1522103" y="1295128"/>
                </a:lnTo>
                <a:lnTo>
                  <a:pt x="1518923" y="1299102"/>
                </a:lnTo>
                <a:lnTo>
                  <a:pt x="1516539" y="1302282"/>
                </a:lnTo>
                <a:lnTo>
                  <a:pt x="1511783" y="1311012"/>
                </a:lnTo>
                <a:lnTo>
                  <a:pt x="1509398" y="1319755"/>
                </a:lnTo>
                <a:lnTo>
                  <a:pt x="1507809" y="1328485"/>
                </a:lnTo>
                <a:lnTo>
                  <a:pt x="1507014" y="1338023"/>
                </a:lnTo>
                <a:lnTo>
                  <a:pt x="1507014" y="1346754"/>
                </a:lnTo>
                <a:lnTo>
                  <a:pt x="1507014" y="1355497"/>
                </a:lnTo>
                <a:lnTo>
                  <a:pt x="1508603" y="1364227"/>
                </a:lnTo>
                <a:lnTo>
                  <a:pt x="1510193" y="1373765"/>
                </a:lnTo>
                <a:lnTo>
                  <a:pt x="1512578" y="1382495"/>
                </a:lnTo>
                <a:lnTo>
                  <a:pt x="1518128" y="1399174"/>
                </a:lnTo>
                <a:lnTo>
                  <a:pt x="1519718" y="1403148"/>
                </a:lnTo>
                <a:lnTo>
                  <a:pt x="1522103" y="1406327"/>
                </a:lnTo>
                <a:lnTo>
                  <a:pt x="1525282" y="1409494"/>
                </a:lnTo>
                <a:lnTo>
                  <a:pt x="1526872" y="1411083"/>
                </a:lnTo>
                <a:lnTo>
                  <a:pt x="1526872" y="1413468"/>
                </a:lnTo>
                <a:lnTo>
                  <a:pt x="1526872" y="1415852"/>
                </a:lnTo>
                <a:lnTo>
                  <a:pt x="1524487" y="1435710"/>
                </a:lnTo>
                <a:lnTo>
                  <a:pt x="1524487" y="1438095"/>
                </a:lnTo>
                <a:lnTo>
                  <a:pt x="1523692" y="1440479"/>
                </a:lnTo>
                <a:lnTo>
                  <a:pt x="1522897" y="1441274"/>
                </a:lnTo>
                <a:lnTo>
                  <a:pt x="1520513" y="1442056"/>
                </a:lnTo>
                <a:lnTo>
                  <a:pt x="1515757" y="1445235"/>
                </a:lnTo>
                <a:lnTo>
                  <a:pt x="1507014" y="1450799"/>
                </a:lnTo>
                <a:lnTo>
                  <a:pt x="1498284" y="1456363"/>
                </a:lnTo>
                <a:lnTo>
                  <a:pt x="1495104" y="1458734"/>
                </a:lnTo>
                <a:lnTo>
                  <a:pt x="1492720" y="1460324"/>
                </a:lnTo>
                <a:lnTo>
                  <a:pt x="1480015" y="1460324"/>
                </a:lnTo>
                <a:lnTo>
                  <a:pt x="1468888" y="1461119"/>
                </a:lnTo>
                <a:lnTo>
                  <a:pt x="1459363" y="1462709"/>
                </a:lnTo>
                <a:lnTo>
                  <a:pt x="1449825" y="1465093"/>
                </a:lnTo>
                <a:lnTo>
                  <a:pt x="1445069" y="1466683"/>
                </a:lnTo>
                <a:lnTo>
                  <a:pt x="1441094" y="1468272"/>
                </a:lnTo>
                <a:lnTo>
                  <a:pt x="1436325" y="1471452"/>
                </a:lnTo>
                <a:lnTo>
                  <a:pt x="1433146" y="1473836"/>
                </a:lnTo>
                <a:lnTo>
                  <a:pt x="1429980" y="1477797"/>
                </a:lnTo>
                <a:lnTo>
                  <a:pt x="1426800" y="1481772"/>
                </a:lnTo>
                <a:lnTo>
                  <a:pt x="1422031" y="1489720"/>
                </a:lnTo>
                <a:lnTo>
                  <a:pt x="1417262" y="1498450"/>
                </a:lnTo>
                <a:lnTo>
                  <a:pt x="1413301" y="1507193"/>
                </a:lnTo>
                <a:lnTo>
                  <a:pt x="1411711" y="1511949"/>
                </a:lnTo>
                <a:lnTo>
                  <a:pt x="1410917" y="1516718"/>
                </a:lnTo>
                <a:lnTo>
                  <a:pt x="1410122" y="1527038"/>
                </a:lnTo>
                <a:lnTo>
                  <a:pt x="1410122" y="1537371"/>
                </a:lnTo>
                <a:lnTo>
                  <a:pt x="1410917" y="1547691"/>
                </a:lnTo>
                <a:lnTo>
                  <a:pt x="1410917" y="1552460"/>
                </a:lnTo>
                <a:lnTo>
                  <a:pt x="1410917" y="1557229"/>
                </a:lnTo>
                <a:lnTo>
                  <a:pt x="1408532" y="1567549"/>
                </a:lnTo>
                <a:lnTo>
                  <a:pt x="1405353" y="1588202"/>
                </a:lnTo>
                <a:lnTo>
                  <a:pt x="1402173" y="1608854"/>
                </a:lnTo>
                <a:lnTo>
                  <a:pt x="1401379" y="1629494"/>
                </a:lnTo>
                <a:lnTo>
                  <a:pt x="1400584" y="1634263"/>
                </a:lnTo>
                <a:lnTo>
                  <a:pt x="1399789" y="1639032"/>
                </a:lnTo>
                <a:lnTo>
                  <a:pt x="1398994" y="1643801"/>
                </a:lnTo>
                <a:lnTo>
                  <a:pt x="1396623" y="1647762"/>
                </a:lnTo>
                <a:lnTo>
                  <a:pt x="1393443" y="1652531"/>
                </a:lnTo>
                <a:lnTo>
                  <a:pt x="1391059" y="1657300"/>
                </a:lnTo>
                <a:lnTo>
                  <a:pt x="1383905" y="1673979"/>
                </a:lnTo>
                <a:lnTo>
                  <a:pt x="1379149" y="1690657"/>
                </a:lnTo>
                <a:lnTo>
                  <a:pt x="1375175" y="1707336"/>
                </a:lnTo>
                <a:lnTo>
                  <a:pt x="1372790" y="1724809"/>
                </a:lnTo>
                <a:lnTo>
                  <a:pt x="1370406" y="1743872"/>
                </a:lnTo>
                <a:lnTo>
                  <a:pt x="1368021" y="1753397"/>
                </a:lnTo>
                <a:lnTo>
                  <a:pt x="1365637" y="1762922"/>
                </a:lnTo>
                <a:lnTo>
                  <a:pt x="1362471" y="1771666"/>
                </a:lnTo>
                <a:lnTo>
                  <a:pt x="1360881" y="1776435"/>
                </a:lnTo>
                <a:lnTo>
                  <a:pt x="1360086" y="1778819"/>
                </a:lnTo>
                <a:lnTo>
                  <a:pt x="1358496" y="1781191"/>
                </a:lnTo>
                <a:lnTo>
                  <a:pt x="1357702" y="1781986"/>
                </a:lnTo>
                <a:lnTo>
                  <a:pt x="1351343" y="1781986"/>
                </a:lnTo>
                <a:lnTo>
                  <a:pt x="1346574" y="1783575"/>
                </a:lnTo>
                <a:lnTo>
                  <a:pt x="1342613" y="1785960"/>
                </a:lnTo>
                <a:lnTo>
                  <a:pt x="1335459" y="1793113"/>
                </a:lnTo>
                <a:lnTo>
                  <a:pt x="1329100" y="1800254"/>
                </a:lnTo>
                <a:lnTo>
                  <a:pt x="1323550" y="1807407"/>
                </a:lnTo>
                <a:lnTo>
                  <a:pt x="1317191" y="1815343"/>
                </a:lnTo>
                <a:lnTo>
                  <a:pt x="1310050" y="1820112"/>
                </a:lnTo>
                <a:lnTo>
                  <a:pt x="1307666" y="1822496"/>
                </a:lnTo>
                <a:lnTo>
                  <a:pt x="1306871" y="1824086"/>
                </a:lnTo>
                <a:lnTo>
                  <a:pt x="1306076" y="1825676"/>
                </a:lnTo>
                <a:lnTo>
                  <a:pt x="1306871" y="1828855"/>
                </a:lnTo>
                <a:lnTo>
                  <a:pt x="1309256" y="1830432"/>
                </a:lnTo>
                <a:lnTo>
                  <a:pt x="1311627" y="1831226"/>
                </a:lnTo>
                <a:lnTo>
                  <a:pt x="1314012" y="1831226"/>
                </a:lnTo>
                <a:lnTo>
                  <a:pt x="1320370" y="1829650"/>
                </a:lnTo>
                <a:lnTo>
                  <a:pt x="1325934" y="1827265"/>
                </a:lnTo>
                <a:lnTo>
                  <a:pt x="1329100" y="1824881"/>
                </a:lnTo>
                <a:lnTo>
                  <a:pt x="1332280" y="1822496"/>
                </a:lnTo>
                <a:lnTo>
                  <a:pt x="1334664" y="1820112"/>
                </a:lnTo>
                <a:lnTo>
                  <a:pt x="1336254" y="1818522"/>
                </a:lnTo>
                <a:lnTo>
                  <a:pt x="1337844" y="1817727"/>
                </a:lnTo>
                <a:lnTo>
                  <a:pt x="1336254" y="1821701"/>
                </a:lnTo>
                <a:lnTo>
                  <a:pt x="1335459" y="1824881"/>
                </a:lnTo>
                <a:lnTo>
                  <a:pt x="1331485" y="1831226"/>
                </a:lnTo>
                <a:lnTo>
                  <a:pt x="1322755" y="1847110"/>
                </a:lnTo>
                <a:lnTo>
                  <a:pt x="1318781" y="1854264"/>
                </a:lnTo>
                <a:lnTo>
                  <a:pt x="1317191" y="1857443"/>
                </a:lnTo>
                <a:lnTo>
                  <a:pt x="1317191" y="1859827"/>
                </a:lnTo>
                <a:lnTo>
                  <a:pt x="1317986" y="1861417"/>
                </a:lnTo>
                <a:lnTo>
                  <a:pt x="1319575" y="1863789"/>
                </a:lnTo>
                <a:lnTo>
                  <a:pt x="1321165" y="1865378"/>
                </a:lnTo>
                <a:lnTo>
                  <a:pt x="1323550" y="1864583"/>
                </a:lnTo>
                <a:lnTo>
                  <a:pt x="1325934" y="1863789"/>
                </a:lnTo>
                <a:lnTo>
                  <a:pt x="1329895" y="1859827"/>
                </a:lnTo>
                <a:lnTo>
                  <a:pt x="1333075" y="1855853"/>
                </a:lnTo>
                <a:lnTo>
                  <a:pt x="1339433" y="1846328"/>
                </a:lnTo>
                <a:lnTo>
                  <a:pt x="1342613" y="1841559"/>
                </a:lnTo>
                <a:lnTo>
                  <a:pt x="1345779" y="1838380"/>
                </a:lnTo>
                <a:lnTo>
                  <a:pt x="1344997" y="1842354"/>
                </a:lnTo>
                <a:lnTo>
                  <a:pt x="1344202" y="1847110"/>
                </a:lnTo>
                <a:lnTo>
                  <a:pt x="1340228" y="1856648"/>
                </a:lnTo>
                <a:lnTo>
                  <a:pt x="1337049" y="1865378"/>
                </a:lnTo>
                <a:lnTo>
                  <a:pt x="1335459" y="1870147"/>
                </a:lnTo>
                <a:lnTo>
                  <a:pt x="1335459" y="1874916"/>
                </a:lnTo>
                <a:lnTo>
                  <a:pt x="1337049" y="1877301"/>
                </a:lnTo>
                <a:lnTo>
                  <a:pt x="1338639" y="1878891"/>
                </a:lnTo>
                <a:lnTo>
                  <a:pt x="1341023" y="1879685"/>
                </a:lnTo>
                <a:lnTo>
                  <a:pt x="1343408" y="1878891"/>
                </a:lnTo>
                <a:lnTo>
                  <a:pt x="1345779" y="1877301"/>
                </a:lnTo>
                <a:lnTo>
                  <a:pt x="1347369" y="1874122"/>
                </a:lnTo>
                <a:lnTo>
                  <a:pt x="1349753" y="1869353"/>
                </a:lnTo>
                <a:lnTo>
                  <a:pt x="1354522" y="1857443"/>
                </a:lnTo>
                <a:lnTo>
                  <a:pt x="1359291" y="1844739"/>
                </a:lnTo>
                <a:lnTo>
                  <a:pt x="1358496" y="1855853"/>
                </a:lnTo>
                <a:lnTo>
                  <a:pt x="1357702" y="1866173"/>
                </a:lnTo>
                <a:lnTo>
                  <a:pt x="1357702" y="1871737"/>
                </a:lnTo>
                <a:lnTo>
                  <a:pt x="1358496" y="1874916"/>
                </a:lnTo>
                <a:lnTo>
                  <a:pt x="1360086" y="1877301"/>
                </a:lnTo>
                <a:lnTo>
                  <a:pt x="1361676" y="1878096"/>
                </a:lnTo>
                <a:lnTo>
                  <a:pt x="1364047" y="1878096"/>
                </a:lnTo>
                <a:lnTo>
                  <a:pt x="1366432" y="1877301"/>
                </a:lnTo>
                <a:lnTo>
                  <a:pt x="1368021" y="1875711"/>
                </a:lnTo>
                <a:lnTo>
                  <a:pt x="1368816" y="1871737"/>
                </a:lnTo>
                <a:lnTo>
                  <a:pt x="1369611" y="1868558"/>
                </a:lnTo>
                <a:lnTo>
                  <a:pt x="1370406" y="1860622"/>
                </a:lnTo>
                <a:lnTo>
                  <a:pt x="1371201" y="1849495"/>
                </a:lnTo>
                <a:lnTo>
                  <a:pt x="1371996" y="1845533"/>
                </a:lnTo>
                <a:lnTo>
                  <a:pt x="1371996" y="1843944"/>
                </a:lnTo>
                <a:lnTo>
                  <a:pt x="1373585" y="1842354"/>
                </a:lnTo>
                <a:lnTo>
                  <a:pt x="1374380" y="1844739"/>
                </a:lnTo>
                <a:lnTo>
                  <a:pt x="1374380" y="1847110"/>
                </a:lnTo>
                <a:lnTo>
                  <a:pt x="1373585" y="1852674"/>
                </a:lnTo>
                <a:lnTo>
                  <a:pt x="1372790" y="1859033"/>
                </a:lnTo>
                <a:lnTo>
                  <a:pt x="1372790" y="1864583"/>
                </a:lnTo>
                <a:lnTo>
                  <a:pt x="1373585" y="1867763"/>
                </a:lnTo>
                <a:lnTo>
                  <a:pt x="1375970" y="1870147"/>
                </a:lnTo>
                <a:lnTo>
                  <a:pt x="1376765" y="1870942"/>
                </a:lnTo>
                <a:lnTo>
                  <a:pt x="1379149" y="1870942"/>
                </a:lnTo>
                <a:lnTo>
                  <a:pt x="1380726" y="1870147"/>
                </a:lnTo>
                <a:lnTo>
                  <a:pt x="1382316" y="1867763"/>
                </a:lnTo>
                <a:lnTo>
                  <a:pt x="1383110" y="1865378"/>
                </a:lnTo>
                <a:lnTo>
                  <a:pt x="1384700" y="1860622"/>
                </a:lnTo>
                <a:lnTo>
                  <a:pt x="1384700" y="1849495"/>
                </a:lnTo>
                <a:lnTo>
                  <a:pt x="1386290" y="1834406"/>
                </a:lnTo>
                <a:lnTo>
                  <a:pt x="1387085" y="1831226"/>
                </a:lnTo>
                <a:lnTo>
                  <a:pt x="1388674" y="1828060"/>
                </a:lnTo>
                <a:lnTo>
                  <a:pt x="1392648" y="1816138"/>
                </a:lnTo>
                <a:lnTo>
                  <a:pt x="1394238" y="1809792"/>
                </a:lnTo>
                <a:lnTo>
                  <a:pt x="1395033" y="1803433"/>
                </a:lnTo>
                <a:lnTo>
                  <a:pt x="1394238" y="1799459"/>
                </a:lnTo>
                <a:lnTo>
                  <a:pt x="1393443" y="1796280"/>
                </a:lnTo>
                <a:lnTo>
                  <a:pt x="1394238" y="1793113"/>
                </a:lnTo>
                <a:lnTo>
                  <a:pt x="1395828" y="1790729"/>
                </a:lnTo>
                <a:lnTo>
                  <a:pt x="1402173" y="1775640"/>
                </a:lnTo>
                <a:lnTo>
                  <a:pt x="1409327" y="1761346"/>
                </a:lnTo>
                <a:lnTo>
                  <a:pt x="1426800" y="1727194"/>
                </a:lnTo>
                <a:lnTo>
                  <a:pt x="1434736" y="1709721"/>
                </a:lnTo>
                <a:lnTo>
                  <a:pt x="1441094" y="1692247"/>
                </a:lnTo>
                <a:lnTo>
                  <a:pt x="1444274" y="1681914"/>
                </a:lnTo>
                <a:lnTo>
                  <a:pt x="1445863" y="1672389"/>
                </a:lnTo>
                <a:lnTo>
                  <a:pt x="1450619" y="1652531"/>
                </a:lnTo>
                <a:lnTo>
                  <a:pt x="1456183" y="1635058"/>
                </a:lnTo>
                <a:lnTo>
                  <a:pt x="1462542" y="1617585"/>
                </a:lnTo>
                <a:lnTo>
                  <a:pt x="1467298" y="1636648"/>
                </a:lnTo>
                <a:lnTo>
                  <a:pt x="1469682" y="1643801"/>
                </a:lnTo>
                <a:lnTo>
                  <a:pt x="1471272" y="1651736"/>
                </a:lnTo>
                <a:lnTo>
                  <a:pt x="1471272" y="1660480"/>
                </a:lnTo>
                <a:lnTo>
                  <a:pt x="1471272" y="1669210"/>
                </a:lnTo>
                <a:lnTo>
                  <a:pt x="1470477" y="1696208"/>
                </a:lnTo>
                <a:lnTo>
                  <a:pt x="1470477" y="1703362"/>
                </a:lnTo>
                <a:lnTo>
                  <a:pt x="1470477" y="1711310"/>
                </a:lnTo>
                <a:lnTo>
                  <a:pt x="1471272" y="1714477"/>
                </a:lnTo>
                <a:lnTo>
                  <a:pt x="1472862" y="1717656"/>
                </a:lnTo>
                <a:lnTo>
                  <a:pt x="1472862" y="1720835"/>
                </a:lnTo>
                <a:lnTo>
                  <a:pt x="1472862" y="1724015"/>
                </a:lnTo>
                <a:lnTo>
                  <a:pt x="1471272" y="1731155"/>
                </a:lnTo>
                <a:lnTo>
                  <a:pt x="1466503" y="1758166"/>
                </a:lnTo>
                <a:lnTo>
                  <a:pt x="1464926" y="1771666"/>
                </a:lnTo>
                <a:lnTo>
                  <a:pt x="1464132" y="1785165"/>
                </a:lnTo>
                <a:lnTo>
                  <a:pt x="1463337" y="1812971"/>
                </a:lnTo>
                <a:lnTo>
                  <a:pt x="1464132" y="1840764"/>
                </a:lnTo>
                <a:lnTo>
                  <a:pt x="1465708" y="1867763"/>
                </a:lnTo>
                <a:lnTo>
                  <a:pt x="1468093" y="1895569"/>
                </a:lnTo>
                <a:lnTo>
                  <a:pt x="1472067" y="1922568"/>
                </a:lnTo>
                <a:lnTo>
                  <a:pt x="1476836" y="1948771"/>
                </a:lnTo>
                <a:lnTo>
                  <a:pt x="1483182" y="1975783"/>
                </a:lnTo>
                <a:lnTo>
                  <a:pt x="1489540" y="1998025"/>
                </a:lnTo>
                <a:lnTo>
                  <a:pt x="1491925" y="2009934"/>
                </a:lnTo>
                <a:lnTo>
                  <a:pt x="1492720" y="2021844"/>
                </a:lnTo>
                <a:lnTo>
                  <a:pt x="1491925" y="2031382"/>
                </a:lnTo>
                <a:lnTo>
                  <a:pt x="1491130" y="2041702"/>
                </a:lnTo>
                <a:lnTo>
                  <a:pt x="1486361" y="2060765"/>
                </a:lnTo>
                <a:lnTo>
                  <a:pt x="1483976" y="2074264"/>
                </a:lnTo>
                <a:lnTo>
                  <a:pt x="1482387" y="2087763"/>
                </a:lnTo>
                <a:lnTo>
                  <a:pt x="1481605" y="2101263"/>
                </a:lnTo>
                <a:lnTo>
                  <a:pt x="1482387" y="2114775"/>
                </a:lnTo>
                <a:lnTo>
                  <a:pt x="1484771" y="2128274"/>
                </a:lnTo>
                <a:lnTo>
                  <a:pt x="1487156" y="2140978"/>
                </a:lnTo>
                <a:lnTo>
                  <a:pt x="1495104" y="2166400"/>
                </a:lnTo>
                <a:lnTo>
                  <a:pt x="1509398" y="2214846"/>
                </a:lnTo>
                <a:lnTo>
                  <a:pt x="1514962" y="2233909"/>
                </a:lnTo>
                <a:lnTo>
                  <a:pt x="1520513" y="2252959"/>
                </a:lnTo>
                <a:lnTo>
                  <a:pt x="1522103" y="2259318"/>
                </a:lnTo>
                <a:lnTo>
                  <a:pt x="1522897" y="2263292"/>
                </a:lnTo>
                <a:lnTo>
                  <a:pt x="1522897" y="2266471"/>
                </a:lnTo>
                <a:lnTo>
                  <a:pt x="1521308" y="2272022"/>
                </a:lnTo>
                <a:lnTo>
                  <a:pt x="1518923" y="2277586"/>
                </a:lnTo>
                <a:lnTo>
                  <a:pt x="1512578" y="2287111"/>
                </a:lnTo>
                <a:lnTo>
                  <a:pt x="1507014" y="2296649"/>
                </a:lnTo>
                <a:lnTo>
                  <a:pt x="1503040" y="2300623"/>
                </a:lnTo>
                <a:lnTo>
                  <a:pt x="1499078" y="2303790"/>
                </a:lnTo>
                <a:lnTo>
                  <a:pt x="1495899" y="2306174"/>
                </a:lnTo>
                <a:lnTo>
                  <a:pt x="1493515" y="2308559"/>
                </a:lnTo>
                <a:lnTo>
                  <a:pt x="1493515" y="2310943"/>
                </a:lnTo>
                <a:lnTo>
                  <a:pt x="1494309" y="2313328"/>
                </a:lnTo>
                <a:lnTo>
                  <a:pt x="1495899" y="2314917"/>
                </a:lnTo>
                <a:lnTo>
                  <a:pt x="1498284" y="2316507"/>
                </a:lnTo>
                <a:lnTo>
                  <a:pt x="1503040" y="2318097"/>
                </a:lnTo>
                <a:lnTo>
                  <a:pt x="1507809" y="2318892"/>
                </a:lnTo>
                <a:lnTo>
                  <a:pt x="1514962" y="2320468"/>
                </a:lnTo>
                <a:lnTo>
                  <a:pt x="1522103" y="2321263"/>
                </a:lnTo>
                <a:lnTo>
                  <a:pt x="1527666" y="2321263"/>
                </a:lnTo>
                <a:lnTo>
                  <a:pt x="1533230" y="2320468"/>
                </a:lnTo>
                <a:lnTo>
                  <a:pt x="1534807" y="2320468"/>
                </a:lnTo>
                <a:lnTo>
                  <a:pt x="1536397" y="2322853"/>
                </a:lnTo>
                <a:lnTo>
                  <a:pt x="1539576" y="2324443"/>
                </a:lnTo>
                <a:lnTo>
                  <a:pt x="1542755" y="2325237"/>
                </a:lnTo>
                <a:lnTo>
                  <a:pt x="1548319" y="2326032"/>
                </a:lnTo>
                <a:lnTo>
                  <a:pt x="1553075" y="2324443"/>
                </a:lnTo>
                <a:lnTo>
                  <a:pt x="1555460" y="2323648"/>
                </a:lnTo>
                <a:lnTo>
                  <a:pt x="1557844" y="2322058"/>
                </a:lnTo>
                <a:lnTo>
                  <a:pt x="1559434" y="2319687"/>
                </a:lnTo>
                <a:lnTo>
                  <a:pt x="1560229" y="2317302"/>
                </a:lnTo>
                <a:lnTo>
                  <a:pt x="1562613" y="2320468"/>
                </a:lnTo>
                <a:lnTo>
                  <a:pt x="1564998" y="2323648"/>
                </a:lnTo>
                <a:lnTo>
                  <a:pt x="1568164" y="2325237"/>
                </a:lnTo>
                <a:lnTo>
                  <a:pt x="1572138" y="2326032"/>
                </a:lnTo>
                <a:lnTo>
                  <a:pt x="1576112" y="2326032"/>
                </a:lnTo>
                <a:lnTo>
                  <a:pt x="1580881" y="2325237"/>
                </a:lnTo>
                <a:lnTo>
                  <a:pt x="1584061" y="2322853"/>
                </a:lnTo>
                <a:lnTo>
                  <a:pt x="1585637" y="2321263"/>
                </a:lnTo>
                <a:lnTo>
                  <a:pt x="1586432" y="2319687"/>
                </a:lnTo>
                <a:lnTo>
                  <a:pt x="1588817" y="2320468"/>
                </a:lnTo>
                <a:lnTo>
                  <a:pt x="1591996" y="2321263"/>
                </a:lnTo>
                <a:lnTo>
                  <a:pt x="1597560" y="2321263"/>
                </a:lnTo>
                <a:lnTo>
                  <a:pt x="1603906" y="2320468"/>
                </a:lnTo>
                <a:lnTo>
                  <a:pt x="1609470" y="2319687"/>
                </a:lnTo>
                <a:lnTo>
                  <a:pt x="1620584" y="2317302"/>
                </a:lnTo>
                <a:lnTo>
                  <a:pt x="1622174" y="2316507"/>
                </a:lnTo>
                <a:lnTo>
                  <a:pt x="1624558" y="2315712"/>
                </a:lnTo>
                <a:lnTo>
                  <a:pt x="1626148" y="2314123"/>
                </a:lnTo>
                <a:lnTo>
                  <a:pt x="1627738" y="2311738"/>
                </a:lnTo>
                <a:lnTo>
                  <a:pt x="1627738" y="2309354"/>
                </a:lnTo>
                <a:lnTo>
                  <a:pt x="1626943" y="2307764"/>
                </a:lnTo>
                <a:lnTo>
                  <a:pt x="1623764" y="2305379"/>
                </a:lnTo>
                <a:lnTo>
                  <a:pt x="1617418" y="2299829"/>
                </a:lnTo>
                <a:lnTo>
                  <a:pt x="1613444" y="2295854"/>
                </a:lnTo>
                <a:lnTo>
                  <a:pt x="1610264" y="2290291"/>
                </a:lnTo>
                <a:lnTo>
                  <a:pt x="1603906" y="2279971"/>
                </a:lnTo>
                <a:lnTo>
                  <a:pt x="1599945" y="2271227"/>
                </a:lnTo>
                <a:lnTo>
                  <a:pt x="1598355" y="2266471"/>
                </a:lnTo>
                <a:lnTo>
                  <a:pt x="1598355" y="2261702"/>
                </a:lnTo>
                <a:lnTo>
                  <a:pt x="1599945" y="2253754"/>
                </a:lnTo>
                <a:lnTo>
                  <a:pt x="1602316" y="2245819"/>
                </a:lnTo>
                <a:lnTo>
                  <a:pt x="1611854" y="2213256"/>
                </a:lnTo>
                <a:lnTo>
                  <a:pt x="1626148" y="2165605"/>
                </a:lnTo>
                <a:lnTo>
                  <a:pt x="1633302" y="2140184"/>
                </a:lnTo>
                <a:lnTo>
                  <a:pt x="1636468" y="2127479"/>
                </a:lnTo>
                <a:lnTo>
                  <a:pt x="1638852" y="2113980"/>
                </a:lnTo>
                <a:lnTo>
                  <a:pt x="1639647" y="2101263"/>
                </a:lnTo>
                <a:lnTo>
                  <a:pt x="1638852" y="2087763"/>
                </a:lnTo>
                <a:lnTo>
                  <a:pt x="1637263" y="2075059"/>
                </a:lnTo>
                <a:lnTo>
                  <a:pt x="1634096" y="2062355"/>
                </a:lnTo>
                <a:lnTo>
                  <a:pt x="1630122" y="2041702"/>
                </a:lnTo>
                <a:lnTo>
                  <a:pt x="1628533" y="2032177"/>
                </a:lnTo>
                <a:lnTo>
                  <a:pt x="1628533" y="2021844"/>
                </a:lnTo>
                <a:lnTo>
                  <a:pt x="1629327" y="2010729"/>
                </a:lnTo>
                <a:lnTo>
                  <a:pt x="1630917" y="1999602"/>
                </a:lnTo>
                <a:lnTo>
                  <a:pt x="1636468" y="1977372"/>
                </a:lnTo>
                <a:lnTo>
                  <a:pt x="1642827" y="1951950"/>
                </a:lnTo>
                <a:lnTo>
                  <a:pt x="1648391" y="1926542"/>
                </a:lnTo>
                <a:lnTo>
                  <a:pt x="1651570" y="1900325"/>
                </a:lnTo>
                <a:lnTo>
                  <a:pt x="1654736" y="1874122"/>
                </a:lnTo>
                <a:lnTo>
                  <a:pt x="1656326" y="1847110"/>
                </a:lnTo>
                <a:lnTo>
                  <a:pt x="1657121" y="1820112"/>
                </a:lnTo>
                <a:lnTo>
                  <a:pt x="1657121" y="1793908"/>
                </a:lnTo>
                <a:lnTo>
                  <a:pt x="1656326" y="1780396"/>
                </a:lnTo>
                <a:lnTo>
                  <a:pt x="1655531" y="1767692"/>
                </a:lnTo>
                <a:lnTo>
                  <a:pt x="1650775" y="1742283"/>
                </a:lnTo>
                <a:lnTo>
                  <a:pt x="1648391" y="1728771"/>
                </a:lnTo>
                <a:lnTo>
                  <a:pt x="1646801" y="1722425"/>
                </a:lnTo>
                <a:lnTo>
                  <a:pt x="1646006" y="1719246"/>
                </a:lnTo>
                <a:lnTo>
                  <a:pt x="1646801" y="1716066"/>
                </a:lnTo>
                <a:lnTo>
                  <a:pt x="1647596" y="1710515"/>
                </a:lnTo>
                <a:lnTo>
                  <a:pt x="1647596" y="1705746"/>
                </a:lnTo>
                <a:lnTo>
                  <a:pt x="1646801" y="1695413"/>
                </a:lnTo>
                <a:lnTo>
                  <a:pt x="1646801" y="1655711"/>
                </a:lnTo>
                <a:lnTo>
                  <a:pt x="1647596" y="1649352"/>
                </a:lnTo>
                <a:lnTo>
                  <a:pt x="1649185" y="1643801"/>
                </a:lnTo>
                <a:lnTo>
                  <a:pt x="1656326" y="1619969"/>
                </a:lnTo>
                <a:lnTo>
                  <a:pt x="1657916" y="1615200"/>
                </a:lnTo>
                <a:lnTo>
                  <a:pt x="1662685" y="1629494"/>
                </a:lnTo>
                <a:lnTo>
                  <a:pt x="1667454" y="1643801"/>
                </a:lnTo>
                <a:lnTo>
                  <a:pt x="1669838" y="1652531"/>
                </a:lnTo>
                <a:lnTo>
                  <a:pt x="1672210" y="1661261"/>
                </a:lnTo>
                <a:lnTo>
                  <a:pt x="1676184" y="1679530"/>
                </a:lnTo>
                <a:lnTo>
                  <a:pt x="1678568" y="1688273"/>
                </a:lnTo>
                <a:lnTo>
                  <a:pt x="1681748" y="1697798"/>
                </a:lnTo>
                <a:lnTo>
                  <a:pt x="1688888" y="1715271"/>
                </a:lnTo>
                <a:lnTo>
                  <a:pt x="1696837" y="1732745"/>
                </a:lnTo>
                <a:lnTo>
                  <a:pt x="1705567" y="1750218"/>
                </a:lnTo>
                <a:lnTo>
                  <a:pt x="1713515" y="1766102"/>
                </a:lnTo>
                <a:lnTo>
                  <a:pt x="1721450" y="1782780"/>
                </a:lnTo>
                <a:lnTo>
                  <a:pt x="1724630" y="1789139"/>
                </a:lnTo>
                <a:lnTo>
                  <a:pt x="1727014" y="1795498"/>
                </a:lnTo>
                <a:lnTo>
                  <a:pt x="1727014" y="1797869"/>
                </a:lnTo>
                <a:lnTo>
                  <a:pt x="1726219" y="1801049"/>
                </a:lnTo>
                <a:lnTo>
                  <a:pt x="1726219" y="1804228"/>
                </a:lnTo>
                <a:lnTo>
                  <a:pt x="1726219" y="1808202"/>
                </a:lnTo>
                <a:lnTo>
                  <a:pt x="1727809" y="1813753"/>
                </a:lnTo>
                <a:lnTo>
                  <a:pt x="1729399" y="1820112"/>
                </a:lnTo>
                <a:lnTo>
                  <a:pt x="1733373" y="1831226"/>
                </a:lnTo>
                <a:lnTo>
                  <a:pt x="1734168" y="1835995"/>
                </a:lnTo>
                <a:lnTo>
                  <a:pt x="1734963" y="1840764"/>
                </a:lnTo>
                <a:lnTo>
                  <a:pt x="1735757" y="1855058"/>
                </a:lnTo>
                <a:lnTo>
                  <a:pt x="1736552" y="1860622"/>
                </a:lnTo>
                <a:lnTo>
                  <a:pt x="1738142" y="1866173"/>
                </a:lnTo>
                <a:lnTo>
                  <a:pt x="1739719" y="1869353"/>
                </a:lnTo>
                <a:lnTo>
                  <a:pt x="1742103" y="1870942"/>
                </a:lnTo>
                <a:lnTo>
                  <a:pt x="1744488" y="1870942"/>
                </a:lnTo>
                <a:lnTo>
                  <a:pt x="1746077" y="1869353"/>
                </a:lnTo>
                <a:lnTo>
                  <a:pt x="1746872" y="1867763"/>
                </a:lnTo>
                <a:lnTo>
                  <a:pt x="1747667" y="1864583"/>
                </a:lnTo>
                <a:lnTo>
                  <a:pt x="1748462" y="1861417"/>
                </a:lnTo>
                <a:lnTo>
                  <a:pt x="1747667" y="1854264"/>
                </a:lnTo>
                <a:lnTo>
                  <a:pt x="1746872" y="1847905"/>
                </a:lnTo>
                <a:lnTo>
                  <a:pt x="1746872" y="1844739"/>
                </a:lnTo>
                <a:lnTo>
                  <a:pt x="1746872" y="1843944"/>
                </a:lnTo>
                <a:lnTo>
                  <a:pt x="1747667" y="1842354"/>
                </a:lnTo>
                <a:lnTo>
                  <a:pt x="1748462" y="1843944"/>
                </a:lnTo>
                <a:lnTo>
                  <a:pt x="1749257" y="1845533"/>
                </a:lnTo>
                <a:lnTo>
                  <a:pt x="1749257" y="1849495"/>
                </a:lnTo>
                <a:lnTo>
                  <a:pt x="1750846" y="1860622"/>
                </a:lnTo>
                <a:lnTo>
                  <a:pt x="1750846" y="1868558"/>
                </a:lnTo>
                <a:lnTo>
                  <a:pt x="1751641" y="1871737"/>
                </a:lnTo>
                <a:lnTo>
                  <a:pt x="1753231" y="1875711"/>
                </a:lnTo>
                <a:lnTo>
                  <a:pt x="1754821" y="1877301"/>
                </a:lnTo>
                <a:lnTo>
                  <a:pt x="1756397" y="1878096"/>
                </a:lnTo>
                <a:lnTo>
                  <a:pt x="1758782" y="1878096"/>
                </a:lnTo>
                <a:lnTo>
                  <a:pt x="1760371" y="1877301"/>
                </a:lnTo>
                <a:lnTo>
                  <a:pt x="1761961" y="1874916"/>
                </a:lnTo>
                <a:lnTo>
                  <a:pt x="1762756" y="1872532"/>
                </a:lnTo>
                <a:lnTo>
                  <a:pt x="1762756" y="1866173"/>
                </a:lnTo>
                <a:lnTo>
                  <a:pt x="1761961" y="1855853"/>
                </a:lnTo>
                <a:lnTo>
                  <a:pt x="1761961" y="1850289"/>
                </a:lnTo>
                <a:lnTo>
                  <a:pt x="1761961" y="1844739"/>
                </a:lnTo>
                <a:lnTo>
                  <a:pt x="1766730" y="1857443"/>
                </a:lnTo>
                <a:lnTo>
                  <a:pt x="1770704" y="1869353"/>
                </a:lnTo>
                <a:lnTo>
                  <a:pt x="1773871" y="1874916"/>
                </a:lnTo>
                <a:lnTo>
                  <a:pt x="1775460" y="1877301"/>
                </a:lnTo>
                <a:lnTo>
                  <a:pt x="1777845" y="1878891"/>
                </a:lnTo>
                <a:lnTo>
                  <a:pt x="1780229" y="1879685"/>
                </a:lnTo>
                <a:lnTo>
                  <a:pt x="1782614" y="1878891"/>
                </a:lnTo>
                <a:lnTo>
                  <a:pt x="1784203" y="1877301"/>
                </a:lnTo>
                <a:lnTo>
                  <a:pt x="1784998" y="1874916"/>
                </a:lnTo>
                <a:lnTo>
                  <a:pt x="1784998" y="1870147"/>
                </a:lnTo>
                <a:lnTo>
                  <a:pt x="1784203" y="1865378"/>
                </a:lnTo>
                <a:lnTo>
                  <a:pt x="1780229" y="1856648"/>
                </a:lnTo>
                <a:lnTo>
                  <a:pt x="1777050" y="1847110"/>
                </a:lnTo>
                <a:lnTo>
                  <a:pt x="1775460" y="1842354"/>
                </a:lnTo>
                <a:lnTo>
                  <a:pt x="1774665" y="1838380"/>
                </a:lnTo>
                <a:lnTo>
                  <a:pt x="1777845" y="1841559"/>
                </a:lnTo>
                <a:lnTo>
                  <a:pt x="1781024" y="1845533"/>
                </a:lnTo>
                <a:lnTo>
                  <a:pt x="1786588" y="1853469"/>
                </a:lnTo>
                <a:lnTo>
                  <a:pt x="1788972" y="1857443"/>
                </a:lnTo>
                <a:lnTo>
                  <a:pt x="1792139" y="1861417"/>
                </a:lnTo>
                <a:lnTo>
                  <a:pt x="1794523" y="1863789"/>
                </a:lnTo>
                <a:lnTo>
                  <a:pt x="1796908" y="1864583"/>
                </a:lnTo>
                <a:lnTo>
                  <a:pt x="1799292" y="1864583"/>
                </a:lnTo>
                <a:lnTo>
                  <a:pt x="1800882" y="1863789"/>
                </a:lnTo>
                <a:lnTo>
                  <a:pt x="1802472" y="1862212"/>
                </a:lnTo>
                <a:lnTo>
                  <a:pt x="1803267" y="1860622"/>
                </a:lnTo>
                <a:lnTo>
                  <a:pt x="1803267" y="1858238"/>
                </a:lnTo>
                <a:lnTo>
                  <a:pt x="1802472" y="1855853"/>
                </a:lnTo>
                <a:lnTo>
                  <a:pt x="1800882" y="1851879"/>
                </a:lnTo>
                <a:lnTo>
                  <a:pt x="1798497" y="1848700"/>
                </a:lnTo>
                <a:lnTo>
                  <a:pt x="1790549" y="1833611"/>
                </a:lnTo>
                <a:lnTo>
                  <a:pt x="1786588" y="1825676"/>
                </a:lnTo>
                <a:lnTo>
                  <a:pt x="1784203" y="1821701"/>
                </a:lnTo>
                <a:lnTo>
                  <a:pt x="1783409" y="1817727"/>
                </a:lnTo>
                <a:lnTo>
                  <a:pt x="1785793" y="1819317"/>
                </a:lnTo>
                <a:lnTo>
                  <a:pt x="1788178" y="1821701"/>
                </a:lnTo>
                <a:lnTo>
                  <a:pt x="1790549" y="1824086"/>
                </a:lnTo>
                <a:lnTo>
                  <a:pt x="1792934" y="1826470"/>
                </a:lnTo>
                <a:lnTo>
                  <a:pt x="1798497" y="1829650"/>
                </a:lnTo>
                <a:lnTo>
                  <a:pt x="1804061" y="1830432"/>
                </a:lnTo>
                <a:lnTo>
                  <a:pt x="1808817" y="1831226"/>
                </a:lnTo>
                <a:lnTo>
                  <a:pt x="1810407" y="1830432"/>
                </a:lnTo>
                <a:lnTo>
                  <a:pt x="1812792" y="1829650"/>
                </a:lnTo>
                <a:lnTo>
                  <a:pt x="1813586" y="1828060"/>
                </a:lnTo>
                <a:lnTo>
                  <a:pt x="1814381" y="1827265"/>
                </a:lnTo>
                <a:lnTo>
                  <a:pt x="1814381" y="1824881"/>
                </a:lnTo>
                <a:lnTo>
                  <a:pt x="1812792" y="1822496"/>
                </a:lnTo>
                <a:lnTo>
                  <a:pt x="1810407" y="1820112"/>
                </a:lnTo>
                <a:lnTo>
                  <a:pt x="1806446" y="1817727"/>
                </a:lnTo>
                <a:lnTo>
                  <a:pt x="1803267" y="1814548"/>
                </a:lnTo>
                <a:lnTo>
                  <a:pt x="1796113" y="1807407"/>
                </a:lnTo>
                <a:lnTo>
                  <a:pt x="1790549" y="1799459"/>
                </a:lnTo>
                <a:lnTo>
                  <a:pt x="1784203" y="1792318"/>
                </a:lnTo>
                <a:lnTo>
                  <a:pt x="1781024" y="1789139"/>
                </a:lnTo>
                <a:lnTo>
                  <a:pt x="1777845" y="1785960"/>
                </a:lnTo>
                <a:lnTo>
                  <a:pt x="1773871" y="1783575"/>
                </a:lnTo>
                <a:lnTo>
                  <a:pt x="1769909" y="1781986"/>
                </a:lnTo>
                <a:lnTo>
                  <a:pt x="1763551" y="1781986"/>
                </a:lnTo>
                <a:lnTo>
                  <a:pt x="1761961" y="1781191"/>
                </a:lnTo>
                <a:lnTo>
                  <a:pt x="1761166" y="1778819"/>
                </a:lnTo>
                <a:lnTo>
                  <a:pt x="1760371" y="1777230"/>
                </a:lnTo>
                <a:lnTo>
                  <a:pt x="1757987" y="1771666"/>
                </a:lnTo>
                <a:lnTo>
                  <a:pt x="1754821" y="1762141"/>
                </a:lnTo>
                <a:lnTo>
                  <a:pt x="1752436" y="1751808"/>
                </a:lnTo>
                <a:lnTo>
                  <a:pt x="1750052" y="1742283"/>
                </a:lnTo>
                <a:lnTo>
                  <a:pt x="1748462" y="1731950"/>
                </a:lnTo>
                <a:lnTo>
                  <a:pt x="1747667" y="1719246"/>
                </a:lnTo>
                <a:lnTo>
                  <a:pt x="1746077" y="1707336"/>
                </a:lnTo>
                <a:lnTo>
                  <a:pt x="1743693" y="1697003"/>
                </a:lnTo>
                <a:lnTo>
                  <a:pt x="1740513" y="1686683"/>
                </a:lnTo>
                <a:lnTo>
                  <a:pt x="1737347" y="1676363"/>
                </a:lnTo>
                <a:lnTo>
                  <a:pt x="1733373" y="1666031"/>
                </a:lnTo>
                <a:lnTo>
                  <a:pt x="1730194" y="1658095"/>
                </a:lnTo>
                <a:lnTo>
                  <a:pt x="1728604" y="1654121"/>
                </a:lnTo>
                <a:lnTo>
                  <a:pt x="1726219" y="1650147"/>
                </a:lnTo>
                <a:lnTo>
                  <a:pt x="1723040" y="1644583"/>
                </a:lnTo>
                <a:lnTo>
                  <a:pt x="1721450" y="1642211"/>
                </a:lnTo>
                <a:lnTo>
                  <a:pt x="1720669" y="1639032"/>
                </a:lnTo>
                <a:lnTo>
                  <a:pt x="1719874" y="1634263"/>
                </a:lnTo>
                <a:lnTo>
                  <a:pt x="1719079" y="1628699"/>
                </a:lnTo>
                <a:lnTo>
                  <a:pt x="1719079" y="1618379"/>
                </a:lnTo>
                <a:lnTo>
                  <a:pt x="1716694" y="1597727"/>
                </a:lnTo>
                <a:lnTo>
                  <a:pt x="1713515" y="1577074"/>
                </a:lnTo>
                <a:lnTo>
                  <a:pt x="1709541" y="1557229"/>
                </a:lnTo>
                <a:lnTo>
                  <a:pt x="1709541" y="1552460"/>
                </a:lnTo>
                <a:lnTo>
                  <a:pt x="1710336" y="1547691"/>
                </a:lnTo>
                <a:lnTo>
                  <a:pt x="1710336" y="1537371"/>
                </a:lnTo>
                <a:lnTo>
                  <a:pt x="1710336" y="1526243"/>
                </a:lnTo>
                <a:lnTo>
                  <a:pt x="1709541" y="1515924"/>
                </a:lnTo>
                <a:lnTo>
                  <a:pt x="1708746" y="1511155"/>
                </a:lnTo>
                <a:lnTo>
                  <a:pt x="1707156" y="1506399"/>
                </a:lnTo>
                <a:lnTo>
                  <a:pt x="1703195" y="1497655"/>
                </a:lnTo>
                <a:lnTo>
                  <a:pt x="1698426" y="1489720"/>
                </a:lnTo>
                <a:lnTo>
                  <a:pt x="1693657" y="1481772"/>
                </a:lnTo>
                <a:lnTo>
                  <a:pt x="1690478" y="1477797"/>
                </a:lnTo>
                <a:lnTo>
                  <a:pt x="1687298" y="1473836"/>
                </a:lnTo>
                <a:lnTo>
                  <a:pt x="1683337" y="1471452"/>
                </a:lnTo>
                <a:lnTo>
                  <a:pt x="1679363" y="1469067"/>
                </a:lnTo>
                <a:lnTo>
                  <a:pt x="1670620" y="1465093"/>
                </a:lnTo>
                <a:lnTo>
                  <a:pt x="1661095" y="1462709"/>
                </a:lnTo>
                <a:lnTo>
                  <a:pt x="1650775" y="1461119"/>
                </a:lnTo>
                <a:lnTo>
                  <a:pt x="1640442" y="1460324"/>
                </a:lnTo>
                <a:lnTo>
                  <a:pt x="1628533" y="1460324"/>
                </a:lnTo>
                <a:lnTo>
                  <a:pt x="1626148" y="1458734"/>
                </a:lnTo>
                <a:lnTo>
                  <a:pt x="1622174" y="1456363"/>
                </a:lnTo>
                <a:lnTo>
                  <a:pt x="1604701" y="1445235"/>
                </a:lnTo>
                <a:lnTo>
                  <a:pt x="1599945" y="1442056"/>
                </a:lnTo>
                <a:lnTo>
                  <a:pt x="1598355" y="1441274"/>
                </a:lnTo>
                <a:lnTo>
                  <a:pt x="1596765" y="1440479"/>
                </a:lnTo>
                <a:lnTo>
                  <a:pt x="1596765" y="1438889"/>
                </a:lnTo>
                <a:lnTo>
                  <a:pt x="1594381" y="1420621"/>
                </a:lnTo>
                <a:lnTo>
                  <a:pt x="1593586" y="1412673"/>
                </a:lnTo>
                <a:lnTo>
                  <a:pt x="1593586" y="1411083"/>
                </a:lnTo>
                <a:lnTo>
                  <a:pt x="1595176" y="1409494"/>
                </a:lnTo>
                <a:lnTo>
                  <a:pt x="1599150" y="1406327"/>
                </a:lnTo>
                <a:lnTo>
                  <a:pt x="1600739" y="1403943"/>
                </a:lnTo>
                <a:lnTo>
                  <a:pt x="1601534" y="1400763"/>
                </a:lnTo>
                <a:lnTo>
                  <a:pt x="1603906" y="1395199"/>
                </a:lnTo>
                <a:lnTo>
                  <a:pt x="1608675" y="1378521"/>
                </a:lnTo>
                <a:lnTo>
                  <a:pt x="1611059" y="1368996"/>
                </a:lnTo>
                <a:lnTo>
                  <a:pt x="1612649" y="1359458"/>
                </a:lnTo>
                <a:lnTo>
                  <a:pt x="1614239" y="1349933"/>
                </a:lnTo>
                <a:lnTo>
                  <a:pt x="1614239" y="1339613"/>
                </a:lnTo>
                <a:lnTo>
                  <a:pt x="1613444" y="1330075"/>
                </a:lnTo>
                <a:lnTo>
                  <a:pt x="1611854" y="1320550"/>
                </a:lnTo>
                <a:lnTo>
                  <a:pt x="1609470" y="1311012"/>
                </a:lnTo>
                <a:lnTo>
                  <a:pt x="1604701" y="1302282"/>
                </a:lnTo>
                <a:lnTo>
                  <a:pt x="1599150" y="1295923"/>
                </a:lnTo>
                <a:lnTo>
                  <a:pt x="1592791" y="1290359"/>
                </a:lnTo>
                <a:lnTo>
                  <a:pt x="1585637" y="1285603"/>
                </a:lnTo>
                <a:lnTo>
                  <a:pt x="1576907" y="1282424"/>
                </a:lnTo>
                <a:lnTo>
                  <a:pt x="1566587" y="1281629"/>
                </a:lnTo>
                <a:close/>
                <a:moveTo>
                  <a:pt x="465250" y="1280834"/>
                </a:moveTo>
                <a:lnTo>
                  <a:pt x="458891" y="1281629"/>
                </a:lnTo>
                <a:lnTo>
                  <a:pt x="450161" y="1283219"/>
                </a:lnTo>
                <a:lnTo>
                  <a:pt x="442213" y="1285603"/>
                </a:lnTo>
                <a:lnTo>
                  <a:pt x="434277" y="1289564"/>
                </a:lnTo>
                <a:lnTo>
                  <a:pt x="431098" y="1291949"/>
                </a:lnTo>
                <a:lnTo>
                  <a:pt x="427919" y="1295128"/>
                </a:lnTo>
                <a:lnTo>
                  <a:pt x="424739" y="1299102"/>
                </a:lnTo>
                <a:lnTo>
                  <a:pt x="422355" y="1302282"/>
                </a:lnTo>
                <a:lnTo>
                  <a:pt x="417599" y="1311012"/>
                </a:lnTo>
                <a:lnTo>
                  <a:pt x="415214" y="1319755"/>
                </a:lnTo>
                <a:lnTo>
                  <a:pt x="413625" y="1328485"/>
                </a:lnTo>
                <a:lnTo>
                  <a:pt x="412830" y="1338023"/>
                </a:lnTo>
                <a:lnTo>
                  <a:pt x="412830" y="1346754"/>
                </a:lnTo>
                <a:lnTo>
                  <a:pt x="412830" y="1355497"/>
                </a:lnTo>
                <a:lnTo>
                  <a:pt x="414419" y="1364227"/>
                </a:lnTo>
                <a:lnTo>
                  <a:pt x="416009" y="1373765"/>
                </a:lnTo>
                <a:lnTo>
                  <a:pt x="418394" y="1382495"/>
                </a:lnTo>
                <a:lnTo>
                  <a:pt x="423944" y="1399174"/>
                </a:lnTo>
                <a:lnTo>
                  <a:pt x="425534" y="1403148"/>
                </a:lnTo>
                <a:lnTo>
                  <a:pt x="427919" y="1406327"/>
                </a:lnTo>
                <a:lnTo>
                  <a:pt x="431098" y="1409494"/>
                </a:lnTo>
                <a:lnTo>
                  <a:pt x="432688" y="1411083"/>
                </a:lnTo>
                <a:lnTo>
                  <a:pt x="432688" y="1413468"/>
                </a:lnTo>
                <a:lnTo>
                  <a:pt x="432688" y="1415852"/>
                </a:lnTo>
                <a:lnTo>
                  <a:pt x="430303" y="1435710"/>
                </a:lnTo>
                <a:lnTo>
                  <a:pt x="430303" y="1438095"/>
                </a:lnTo>
                <a:lnTo>
                  <a:pt x="429508" y="1440479"/>
                </a:lnTo>
                <a:lnTo>
                  <a:pt x="428713" y="1441274"/>
                </a:lnTo>
                <a:lnTo>
                  <a:pt x="426329" y="1442056"/>
                </a:lnTo>
                <a:lnTo>
                  <a:pt x="421573" y="1445235"/>
                </a:lnTo>
                <a:lnTo>
                  <a:pt x="412830" y="1450799"/>
                </a:lnTo>
                <a:lnTo>
                  <a:pt x="404100" y="1456363"/>
                </a:lnTo>
                <a:lnTo>
                  <a:pt x="400920" y="1458734"/>
                </a:lnTo>
                <a:lnTo>
                  <a:pt x="398536" y="1460324"/>
                </a:lnTo>
                <a:lnTo>
                  <a:pt x="385831" y="1460324"/>
                </a:lnTo>
                <a:lnTo>
                  <a:pt x="374704" y="1461119"/>
                </a:lnTo>
                <a:lnTo>
                  <a:pt x="365179" y="1462709"/>
                </a:lnTo>
                <a:lnTo>
                  <a:pt x="355641" y="1465093"/>
                </a:lnTo>
                <a:lnTo>
                  <a:pt x="350885" y="1466683"/>
                </a:lnTo>
                <a:lnTo>
                  <a:pt x="346910" y="1468272"/>
                </a:lnTo>
                <a:lnTo>
                  <a:pt x="342141" y="1471452"/>
                </a:lnTo>
                <a:lnTo>
                  <a:pt x="338962" y="1473836"/>
                </a:lnTo>
                <a:lnTo>
                  <a:pt x="335796" y="1477797"/>
                </a:lnTo>
                <a:lnTo>
                  <a:pt x="332616" y="1481772"/>
                </a:lnTo>
                <a:lnTo>
                  <a:pt x="327847" y="1489720"/>
                </a:lnTo>
                <a:lnTo>
                  <a:pt x="323078" y="1498450"/>
                </a:lnTo>
                <a:lnTo>
                  <a:pt x="319117" y="1507193"/>
                </a:lnTo>
                <a:lnTo>
                  <a:pt x="317527" y="1511949"/>
                </a:lnTo>
                <a:lnTo>
                  <a:pt x="316733" y="1516718"/>
                </a:lnTo>
                <a:lnTo>
                  <a:pt x="315938" y="1527038"/>
                </a:lnTo>
                <a:lnTo>
                  <a:pt x="315938" y="1537371"/>
                </a:lnTo>
                <a:lnTo>
                  <a:pt x="316733" y="1547691"/>
                </a:lnTo>
                <a:lnTo>
                  <a:pt x="316733" y="1552460"/>
                </a:lnTo>
                <a:lnTo>
                  <a:pt x="316733" y="1557229"/>
                </a:lnTo>
                <a:lnTo>
                  <a:pt x="314348" y="1567549"/>
                </a:lnTo>
                <a:lnTo>
                  <a:pt x="311169" y="1588202"/>
                </a:lnTo>
                <a:lnTo>
                  <a:pt x="307989" y="1608854"/>
                </a:lnTo>
                <a:lnTo>
                  <a:pt x="307195" y="1629494"/>
                </a:lnTo>
                <a:lnTo>
                  <a:pt x="306400" y="1634263"/>
                </a:lnTo>
                <a:lnTo>
                  <a:pt x="305605" y="1639032"/>
                </a:lnTo>
                <a:lnTo>
                  <a:pt x="304810" y="1643801"/>
                </a:lnTo>
                <a:lnTo>
                  <a:pt x="302439" y="1647762"/>
                </a:lnTo>
                <a:lnTo>
                  <a:pt x="299259" y="1652531"/>
                </a:lnTo>
                <a:lnTo>
                  <a:pt x="296875" y="1657300"/>
                </a:lnTo>
                <a:lnTo>
                  <a:pt x="289721" y="1673979"/>
                </a:lnTo>
                <a:lnTo>
                  <a:pt x="284965" y="1690657"/>
                </a:lnTo>
                <a:lnTo>
                  <a:pt x="280991" y="1707336"/>
                </a:lnTo>
                <a:lnTo>
                  <a:pt x="278606" y="1724809"/>
                </a:lnTo>
                <a:lnTo>
                  <a:pt x="276222" y="1743872"/>
                </a:lnTo>
                <a:lnTo>
                  <a:pt x="273837" y="1753397"/>
                </a:lnTo>
                <a:lnTo>
                  <a:pt x="271453" y="1762922"/>
                </a:lnTo>
                <a:lnTo>
                  <a:pt x="268287" y="1771666"/>
                </a:lnTo>
                <a:lnTo>
                  <a:pt x="266697" y="1776435"/>
                </a:lnTo>
                <a:lnTo>
                  <a:pt x="265902" y="1778819"/>
                </a:lnTo>
                <a:lnTo>
                  <a:pt x="264312" y="1781191"/>
                </a:lnTo>
                <a:lnTo>
                  <a:pt x="263518" y="1781986"/>
                </a:lnTo>
                <a:lnTo>
                  <a:pt x="257159" y="1781986"/>
                </a:lnTo>
                <a:lnTo>
                  <a:pt x="252390" y="1783575"/>
                </a:lnTo>
                <a:lnTo>
                  <a:pt x="248429" y="1785960"/>
                </a:lnTo>
                <a:lnTo>
                  <a:pt x="241275" y="1793113"/>
                </a:lnTo>
                <a:lnTo>
                  <a:pt x="234916" y="1800254"/>
                </a:lnTo>
                <a:lnTo>
                  <a:pt x="229366" y="1807407"/>
                </a:lnTo>
                <a:lnTo>
                  <a:pt x="223007" y="1815343"/>
                </a:lnTo>
                <a:lnTo>
                  <a:pt x="215866" y="1820112"/>
                </a:lnTo>
                <a:lnTo>
                  <a:pt x="213482" y="1822496"/>
                </a:lnTo>
                <a:lnTo>
                  <a:pt x="212687" y="1824086"/>
                </a:lnTo>
                <a:lnTo>
                  <a:pt x="211892" y="1825676"/>
                </a:lnTo>
                <a:lnTo>
                  <a:pt x="212687" y="1828855"/>
                </a:lnTo>
                <a:lnTo>
                  <a:pt x="215072" y="1830432"/>
                </a:lnTo>
                <a:lnTo>
                  <a:pt x="217443" y="1831226"/>
                </a:lnTo>
                <a:lnTo>
                  <a:pt x="219828" y="1831226"/>
                </a:lnTo>
                <a:lnTo>
                  <a:pt x="226186" y="1829650"/>
                </a:lnTo>
                <a:lnTo>
                  <a:pt x="231750" y="1827265"/>
                </a:lnTo>
                <a:lnTo>
                  <a:pt x="234916" y="1824881"/>
                </a:lnTo>
                <a:lnTo>
                  <a:pt x="238096" y="1822496"/>
                </a:lnTo>
                <a:lnTo>
                  <a:pt x="240480" y="1820112"/>
                </a:lnTo>
                <a:lnTo>
                  <a:pt x="242070" y="1818522"/>
                </a:lnTo>
                <a:lnTo>
                  <a:pt x="243660" y="1817727"/>
                </a:lnTo>
                <a:lnTo>
                  <a:pt x="242070" y="1821701"/>
                </a:lnTo>
                <a:lnTo>
                  <a:pt x="241275" y="1824881"/>
                </a:lnTo>
                <a:lnTo>
                  <a:pt x="237301" y="1831226"/>
                </a:lnTo>
                <a:lnTo>
                  <a:pt x="228571" y="1847110"/>
                </a:lnTo>
                <a:lnTo>
                  <a:pt x="224597" y="1854264"/>
                </a:lnTo>
                <a:lnTo>
                  <a:pt x="223007" y="1857443"/>
                </a:lnTo>
                <a:lnTo>
                  <a:pt x="223007" y="1859827"/>
                </a:lnTo>
                <a:lnTo>
                  <a:pt x="223802" y="1861417"/>
                </a:lnTo>
                <a:lnTo>
                  <a:pt x="225391" y="1863789"/>
                </a:lnTo>
                <a:lnTo>
                  <a:pt x="226981" y="1865378"/>
                </a:lnTo>
                <a:lnTo>
                  <a:pt x="229366" y="1864583"/>
                </a:lnTo>
                <a:lnTo>
                  <a:pt x="231750" y="1863789"/>
                </a:lnTo>
                <a:lnTo>
                  <a:pt x="235711" y="1859827"/>
                </a:lnTo>
                <a:lnTo>
                  <a:pt x="238891" y="1855853"/>
                </a:lnTo>
                <a:lnTo>
                  <a:pt x="245249" y="1846328"/>
                </a:lnTo>
                <a:lnTo>
                  <a:pt x="248429" y="1841559"/>
                </a:lnTo>
                <a:lnTo>
                  <a:pt x="251595" y="1838380"/>
                </a:lnTo>
                <a:lnTo>
                  <a:pt x="250813" y="1842354"/>
                </a:lnTo>
                <a:lnTo>
                  <a:pt x="250018" y="1847110"/>
                </a:lnTo>
                <a:lnTo>
                  <a:pt x="246044" y="1856648"/>
                </a:lnTo>
                <a:lnTo>
                  <a:pt x="242865" y="1865378"/>
                </a:lnTo>
                <a:lnTo>
                  <a:pt x="241275" y="1870147"/>
                </a:lnTo>
                <a:lnTo>
                  <a:pt x="241275" y="1874916"/>
                </a:lnTo>
                <a:lnTo>
                  <a:pt x="242865" y="1877301"/>
                </a:lnTo>
                <a:lnTo>
                  <a:pt x="244455" y="1878891"/>
                </a:lnTo>
                <a:lnTo>
                  <a:pt x="246839" y="1879685"/>
                </a:lnTo>
                <a:lnTo>
                  <a:pt x="249224" y="1878891"/>
                </a:lnTo>
                <a:lnTo>
                  <a:pt x="251595" y="1877301"/>
                </a:lnTo>
                <a:lnTo>
                  <a:pt x="253185" y="1874122"/>
                </a:lnTo>
                <a:lnTo>
                  <a:pt x="255569" y="1869353"/>
                </a:lnTo>
                <a:lnTo>
                  <a:pt x="260338" y="1857443"/>
                </a:lnTo>
                <a:lnTo>
                  <a:pt x="265107" y="1844739"/>
                </a:lnTo>
                <a:lnTo>
                  <a:pt x="264312" y="1855853"/>
                </a:lnTo>
                <a:lnTo>
                  <a:pt x="263518" y="1866173"/>
                </a:lnTo>
                <a:lnTo>
                  <a:pt x="263518" y="1871737"/>
                </a:lnTo>
                <a:lnTo>
                  <a:pt x="264312" y="1874916"/>
                </a:lnTo>
                <a:lnTo>
                  <a:pt x="265902" y="1877301"/>
                </a:lnTo>
                <a:lnTo>
                  <a:pt x="267492" y="1878096"/>
                </a:lnTo>
                <a:lnTo>
                  <a:pt x="269863" y="1878096"/>
                </a:lnTo>
                <a:lnTo>
                  <a:pt x="272248" y="1877301"/>
                </a:lnTo>
                <a:lnTo>
                  <a:pt x="273837" y="1875711"/>
                </a:lnTo>
                <a:lnTo>
                  <a:pt x="274632" y="1871737"/>
                </a:lnTo>
                <a:lnTo>
                  <a:pt x="275427" y="1868558"/>
                </a:lnTo>
                <a:lnTo>
                  <a:pt x="276222" y="1860622"/>
                </a:lnTo>
                <a:lnTo>
                  <a:pt x="277017" y="1849495"/>
                </a:lnTo>
                <a:lnTo>
                  <a:pt x="277812" y="1845533"/>
                </a:lnTo>
                <a:lnTo>
                  <a:pt x="277812" y="1843944"/>
                </a:lnTo>
                <a:lnTo>
                  <a:pt x="279401" y="1842354"/>
                </a:lnTo>
                <a:lnTo>
                  <a:pt x="280196" y="1844739"/>
                </a:lnTo>
                <a:lnTo>
                  <a:pt x="280196" y="1847110"/>
                </a:lnTo>
                <a:lnTo>
                  <a:pt x="279401" y="1852674"/>
                </a:lnTo>
                <a:lnTo>
                  <a:pt x="278606" y="1859033"/>
                </a:lnTo>
                <a:lnTo>
                  <a:pt x="278606" y="1864583"/>
                </a:lnTo>
                <a:lnTo>
                  <a:pt x="279401" y="1867763"/>
                </a:lnTo>
                <a:lnTo>
                  <a:pt x="281786" y="1870147"/>
                </a:lnTo>
                <a:lnTo>
                  <a:pt x="282581" y="1870942"/>
                </a:lnTo>
                <a:lnTo>
                  <a:pt x="284965" y="1870942"/>
                </a:lnTo>
                <a:lnTo>
                  <a:pt x="286542" y="1870147"/>
                </a:lnTo>
                <a:lnTo>
                  <a:pt x="288132" y="1867763"/>
                </a:lnTo>
                <a:lnTo>
                  <a:pt x="288926" y="1865378"/>
                </a:lnTo>
                <a:lnTo>
                  <a:pt x="290516" y="1860622"/>
                </a:lnTo>
                <a:lnTo>
                  <a:pt x="290516" y="1849495"/>
                </a:lnTo>
                <a:lnTo>
                  <a:pt x="292106" y="1834406"/>
                </a:lnTo>
                <a:lnTo>
                  <a:pt x="292901" y="1831226"/>
                </a:lnTo>
                <a:lnTo>
                  <a:pt x="294490" y="1828060"/>
                </a:lnTo>
                <a:lnTo>
                  <a:pt x="298464" y="1816138"/>
                </a:lnTo>
                <a:lnTo>
                  <a:pt x="300054" y="1809792"/>
                </a:lnTo>
                <a:lnTo>
                  <a:pt x="300849" y="1803433"/>
                </a:lnTo>
                <a:lnTo>
                  <a:pt x="300054" y="1799459"/>
                </a:lnTo>
                <a:lnTo>
                  <a:pt x="299259" y="1796280"/>
                </a:lnTo>
                <a:lnTo>
                  <a:pt x="300054" y="1793113"/>
                </a:lnTo>
                <a:lnTo>
                  <a:pt x="301644" y="1790729"/>
                </a:lnTo>
                <a:lnTo>
                  <a:pt x="307989" y="1775640"/>
                </a:lnTo>
                <a:lnTo>
                  <a:pt x="315143" y="1761346"/>
                </a:lnTo>
                <a:lnTo>
                  <a:pt x="332616" y="1727194"/>
                </a:lnTo>
                <a:lnTo>
                  <a:pt x="340552" y="1709721"/>
                </a:lnTo>
                <a:lnTo>
                  <a:pt x="346910" y="1692247"/>
                </a:lnTo>
                <a:lnTo>
                  <a:pt x="350090" y="1681914"/>
                </a:lnTo>
                <a:lnTo>
                  <a:pt x="351679" y="1672389"/>
                </a:lnTo>
                <a:lnTo>
                  <a:pt x="356435" y="1652531"/>
                </a:lnTo>
                <a:lnTo>
                  <a:pt x="361999" y="1635058"/>
                </a:lnTo>
                <a:lnTo>
                  <a:pt x="368358" y="1617585"/>
                </a:lnTo>
                <a:lnTo>
                  <a:pt x="373114" y="1636648"/>
                </a:lnTo>
                <a:lnTo>
                  <a:pt x="375498" y="1643801"/>
                </a:lnTo>
                <a:lnTo>
                  <a:pt x="377088" y="1651736"/>
                </a:lnTo>
                <a:lnTo>
                  <a:pt x="377088" y="1660480"/>
                </a:lnTo>
                <a:lnTo>
                  <a:pt x="377088" y="1669210"/>
                </a:lnTo>
                <a:lnTo>
                  <a:pt x="376293" y="1696208"/>
                </a:lnTo>
                <a:lnTo>
                  <a:pt x="376293" y="1703362"/>
                </a:lnTo>
                <a:lnTo>
                  <a:pt x="376293" y="1711310"/>
                </a:lnTo>
                <a:lnTo>
                  <a:pt x="377088" y="1714477"/>
                </a:lnTo>
                <a:lnTo>
                  <a:pt x="378678" y="1717656"/>
                </a:lnTo>
                <a:lnTo>
                  <a:pt x="378678" y="1720835"/>
                </a:lnTo>
                <a:lnTo>
                  <a:pt x="378678" y="1724015"/>
                </a:lnTo>
                <a:lnTo>
                  <a:pt x="377088" y="1731155"/>
                </a:lnTo>
                <a:lnTo>
                  <a:pt x="372319" y="1758166"/>
                </a:lnTo>
                <a:lnTo>
                  <a:pt x="370742" y="1771666"/>
                </a:lnTo>
                <a:lnTo>
                  <a:pt x="369948" y="1785165"/>
                </a:lnTo>
                <a:lnTo>
                  <a:pt x="369153" y="1812971"/>
                </a:lnTo>
                <a:lnTo>
                  <a:pt x="369948" y="1840764"/>
                </a:lnTo>
                <a:lnTo>
                  <a:pt x="371524" y="1867763"/>
                </a:lnTo>
                <a:lnTo>
                  <a:pt x="373909" y="1895569"/>
                </a:lnTo>
                <a:lnTo>
                  <a:pt x="377883" y="1922568"/>
                </a:lnTo>
                <a:lnTo>
                  <a:pt x="382652" y="1948771"/>
                </a:lnTo>
                <a:lnTo>
                  <a:pt x="388998" y="1975783"/>
                </a:lnTo>
                <a:lnTo>
                  <a:pt x="395356" y="1998025"/>
                </a:lnTo>
                <a:lnTo>
                  <a:pt x="397741" y="2009934"/>
                </a:lnTo>
                <a:lnTo>
                  <a:pt x="398536" y="2021844"/>
                </a:lnTo>
                <a:lnTo>
                  <a:pt x="397741" y="2031382"/>
                </a:lnTo>
                <a:lnTo>
                  <a:pt x="396946" y="2041702"/>
                </a:lnTo>
                <a:lnTo>
                  <a:pt x="392177" y="2060765"/>
                </a:lnTo>
                <a:lnTo>
                  <a:pt x="389792" y="2074264"/>
                </a:lnTo>
                <a:lnTo>
                  <a:pt x="388203" y="2087763"/>
                </a:lnTo>
                <a:lnTo>
                  <a:pt x="387421" y="2101263"/>
                </a:lnTo>
                <a:lnTo>
                  <a:pt x="388203" y="2114775"/>
                </a:lnTo>
                <a:lnTo>
                  <a:pt x="390587" y="2128274"/>
                </a:lnTo>
                <a:lnTo>
                  <a:pt x="392972" y="2140978"/>
                </a:lnTo>
                <a:lnTo>
                  <a:pt x="400920" y="2166400"/>
                </a:lnTo>
                <a:lnTo>
                  <a:pt x="415214" y="2214846"/>
                </a:lnTo>
                <a:lnTo>
                  <a:pt x="420778" y="2233909"/>
                </a:lnTo>
                <a:lnTo>
                  <a:pt x="426329" y="2252959"/>
                </a:lnTo>
                <a:lnTo>
                  <a:pt x="427919" y="2259318"/>
                </a:lnTo>
                <a:lnTo>
                  <a:pt x="428713" y="2263292"/>
                </a:lnTo>
                <a:lnTo>
                  <a:pt x="428713" y="2266471"/>
                </a:lnTo>
                <a:lnTo>
                  <a:pt x="427124" y="2272022"/>
                </a:lnTo>
                <a:lnTo>
                  <a:pt x="424739" y="2277586"/>
                </a:lnTo>
                <a:lnTo>
                  <a:pt x="418394" y="2287111"/>
                </a:lnTo>
                <a:lnTo>
                  <a:pt x="412830" y="2296649"/>
                </a:lnTo>
                <a:lnTo>
                  <a:pt x="408856" y="2300623"/>
                </a:lnTo>
                <a:lnTo>
                  <a:pt x="404894" y="2303790"/>
                </a:lnTo>
                <a:lnTo>
                  <a:pt x="401715" y="2306174"/>
                </a:lnTo>
                <a:lnTo>
                  <a:pt x="399331" y="2308559"/>
                </a:lnTo>
                <a:lnTo>
                  <a:pt x="399331" y="2310943"/>
                </a:lnTo>
                <a:lnTo>
                  <a:pt x="400125" y="2313328"/>
                </a:lnTo>
                <a:lnTo>
                  <a:pt x="401715" y="2314917"/>
                </a:lnTo>
                <a:lnTo>
                  <a:pt x="404100" y="2316507"/>
                </a:lnTo>
                <a:lnTo>
                  <a:pt x="408856" y="2318097"/>
                </a:lnTo>
                <a:lnTo>
                  <a:pt x="413625" y="2318892"/>
                </a:lnTo>
                <a:lnTo>
                  <a:pt x="420778" y="2320468"/>
                </a:lnTo>
                <a:lnTo>
                  <a:pt x="427919" y="2321263"/>
                </a:lnTo>
                <a:lnTo>
                  <a:pt x="433482" y="2321263"/>
                </a:lnTo>
                <a:lnTo>
                  <a:pt x="439046" y="2320468"/>
                </a:lnTo>
                <a:lnTo>
                  <a:pt x="440623" y="2320468"/>
                </a:lnTo>
                <a:lnTo>
                  <a:pt x="442213" y="2322853"/>
                </a:lnTo>
                <a:lnTo>
                  <a:pt x="445392" y="2324443"/>
                </a:lnTo>
                <a:lnTo>
                  <a:pt x="448571" y="2325237"/>
                </a:lnTo>
                <a:lnTo>
                  <a:pt x="454135" y="2326032"/>
                </a:lnTo>
                <a:lnTo>
                  <a:pt x="458891" y="2324443"/>
                </a:lnTo>
                <a:lnTo>
                  <a:pt x="461276" y="2323648"/>
                </a:lnTo>
                <a:lnTo>
                  <a:pt x="463660" y="2322058"/>
                </a:lnTo>
                <a:lnTo>
                  <a:pt x="465250" y="2319687"/>
                </a:lnTo>
                <a:lnTo>
                  <a:pt x="466045" y="2317302"/>
                </a:lnTo>
                <a:lnTo>
                  <a:pt x="468429" y="2320468"/>
                </a:lnTo>
                <a:lnTo>
                  <a:pt x="470814" y="2323648"/>
                </a:lnTo>
                <a:lnTo>
                  <a:pt x="473980" y="2325237"/>
                </a:lnTo>
                <a:lnTo>
                  <a:pt x="477954" y="2326032"/>
                </a:lnTo>
                <a:lnTo>
                  <a:pt x="481928" y="2326032"/>
                </a:lnTo>
                <a:lnTo>
                  <a:pt x="486697" y="2325237"/>
                </a:lnTo>
                <a:lnTo>
                  <a:pt x="489877" y="2322853"/>
                </a:lnTo>
                <a:lnTo>
                  <a:pt x="491453" y="2321263"/>
                </a:lnTo>
                <a:lnTo>
                  <a:pt x="492248" y="2319687"/>
                </a:lnTo>
                <a:lnTo>
                  <a:pt x="494633" y="2320468"/>
                </a:lnTo>
                <a:lnTo>
                  <a:pt x="497812" y="2321263"/>
                </a:lnTo>
                <a:lnTo>
                  <a:pt x="503376" y="2321263"/>
                </a:lnTo>
                <a:lnTo>
                  <a:pt x="509722" y="2320468"/>
                </a:lnTo>
                <a:lnTo>
                  <a:pt x="515286" y="2319687"/>
                </a:lnTo>
                <a:lnTo>
                  <a:pt x="526400" y="2317302"/>
                </a:lnTo>
                <a:lnTo>
                  <a:pt x="527990" y="2316507"/>
                </a:lnTo>
                <a:lnTo>
                  <a:pt x="530374" y="2315712"/>
                </a:lnTo>
                <a:lnTo>
                  <a:pt x="531964" y="2314123"/>
                </a:lnTo>
                <a:lnTo>
                  <a:pt x="533554" y="2311738"/>
                </a:lnTo>
                <a:lnTo>
                  <a:pt x="533554" y="2309354"/>
                </a:lnTo>
                <a:lnTo>
                  <a:pt x="532759" y="2307764"/>
                </a:lnTo>
                <a:lnTo>
                  <a:pt x="529580" y="2305379"/>
                </a:lnTo>
                <a:lnTo>
                  <a:pt x="523234" y="2299829"/>
                </a:lnTo>
                <a:lnTo>
                  <a:pt x="519260" y="2295854"/>
                </a:lnTo>
                <a:lnTo>
                  <a:pt x="516080" y="2290291"/>
                </a:lnTo>
                <a:lnTo>
                  <a:pt x="509722" y="2279971"/>
                </a:lnTo>
                <a:lnTo>
                  <a:pt x="505761" y="2271227"/>
                </a:lnTo>
                <a:lnTo>
                  <a:pt x="504171" y="2266471"/>
                </a:lnTo>
                <a:lnTo>
                  <a:pt x="504171" y="2261702"/>
                </a:lnTo>
                <a:lnTo>
                  <a:pt x="505761" y="2253754"/>
                </a:lnTo>
                <a:lnTo>
                  <a:pt x="508132" y="2245819"/>
                </a:lnTo>
                <a:lnTo>
                  <a:pt x="517670" y="2213256"/>
                </a:lnTo>
                <a:lnTo>
                  <a:pt x="531964" y="2165605"/>
                </a:lnTo>
                <a:lnTo>
                  <a:pt x="539118" y="2140184"/>
                </a:lnTo>
                <a:lnTo>
                  <a:pt x="542284" y="2127479"/>
                </a:lnTo>
                <a:lnTo>
                  <a:pt x="544668" y="2113980"/>
                </a:lnTo>
                <a:lnTo>
                  <a:pt x="545463" y="2101263"/>
                </a:lnTo>
                <a:lnTo>
                  <a:pt x="544668" y="2087763"/>
                </a:lnTo>
                <a:lnTo>
                  <a:pt x="543079" y="2075059"/>
                </a:lnTo>
                <a:lnTo>
                  <a:pt x="539912" y="2062355"/>
                </a:lnTo>
                <a:lnTo>
                  <a:pt x="535938" y="2041702"/>
                </a:lnTo>
                <a:lnTo>
                  <a:pt x="534349" y="2032177"/>
                </a:lnTo>
                <a:lnTo>
                  <a:pt x="534349" y="2021844"/>
                </a:lnTo>
                <a:lnTo>
                  <a:pt x="535143" y="2010729"/>
                </a:lnTo>
                <a:lnTo>
                  <a:pt x="536733" y="1999602"/>
                </a:lnTo>
                <a:lnTo>
                  <a:pt x="542284" y="1977372"/>
                </a:lnTo>
                <a:lnTo>
                  <a:pt x="548643" y="1951950"/>
                </a:lnTo>
                <a:lnTo>
                  <a:pt x="554207" y="1926542"/>
                </a:lnTo>
                <a:lnTo>
                  <a:pt x="557386" y="1900325"/>
                </a:lnTo>
                <a:lnTo>
                  <a:pt x="560552" y="1874122"/>
                </a:lnTo>
                <a:lnTo>
                  <a:pt x="562142" y="1847110"/>
                </a:lnTo>
                <a:lnTo>
                  <a:pt x="562937" y="1820112"/>
                </a:lnTo>
                <a:lnTo>
                  <a:pt x="562937" y="1793908"/>
                </a:lnTo>
                <a:lnTo>
                  <a:pt x="562142" y="1780396"/>
                </a:lnTo>
                <a:lnTo>
                  <a:pt x="561347" y="1767692"/>
                </a:lnTo>
                <a:lnTo>
                  <a:pt x="556591" y="1742283"/>
                </a:lnTo>
                <a:lnTo>
                  <a:pt x="554207" y="1728771"/>
                </a:lnTo>
                <a:lnTo>
                  <a:pt x="552617" y="1722425"/>
                </a:lnTo>
                <a:lnTo>
                  <a:pt x="551822" y="1719246"/>
                </a:lnTo>
                <a:lnTo>
                  <a:pt x="552617" y="1716066"/>
                </a:lnTo>
                <a:lnTo>
                  <a:pt x="553412" y="1710515"/>
                </a:lnTo>
                <a:lnTo>
                  <a:pt x="553412" y="1705746"/>
                </a:lnTo>
                <a:lnTo>
                  <a:pt x="552617" y="1695413"/>
                </a:lnTo>
                <a:lnTo>
                  <a:pt x="552617" y="1655711"/>
                </a:lnTo>
                <a:lnTo>
                  <a:pt x="553412" y="1649352"/>
                </a:lnTo>
                <a:lnTo>
                  <a:pt x="555001" y="1643801"/>
                </a:lnTo>
                <a:lnTo>
                  <a:pt x="562142" y="1619969"/>
                </a:lnTo>
                <a:lnTo>
                  <a:pt x="563732" y="1615200"/>
                </a:lnTo>
                <a:lnTo>
                  <a:pt x="568501" y="1629494"/>
                </a:lnTo>
                <a:lnTo>
                  <a:pt x="573270" y="1643801"/>
                </a:lnTo>
                <a:lnTo>
                  <a:pt x="575654" y="1652531"/>
                </a:lnTo>
                <a:lnTo>
                  <a:pt x="578026" y="1661261"/>
                </a:lnTo>
                <a:lnTo>
                  <a:pt x="582000" y="1679530"/>
                </a:lnTo>
                <a:lnTo>
                  <a:pt x="584384" y="1688273"/>
                </a:lnTo>
                <a:lnTo>
                  <a:pt x="587564" y="1697798"/>
                </a:lnTo>
                <a:lnTo>
                  <a:pt x="594704" y="1715271"/>
                </a:lnTo>
                <a:lnTo>
                  <a:pt x="602653" y="1732745"/>
                </a:lnTo>
                <a:lnTo>
                  <a:pt x="611383" y="1750218"/>
                </a:lnTo>
                <a:lnTo>
                  <a:pt x="619331" y="1766102"/>
                </a:lnTo>
                <a:lnTo>
                  <a:pt x="627266" y="1782780"/>
                </a:lnTo>
                <a:lnTo>
                  <a:pt x="630446" y="1789139"/>
                </a:lnTo>
                <a:lnTo>
                  <a:pt x="632830" y="1795498"/>
                </a:lnTo>
                <a:lnTo>
                  <a:pt x="632830" y="1797869"/>
                </a:lnTo>
                <a:lnTo>
                  <a:pt x="632035" y="1801049"/>
                </a:lnTo>
                <a:lnTo>
                  <a:pt x="632035" y="1804228"/>
                </a:lnTo>
                <a:lnTo>
                  <a:pt x="632035" y="1808202"/>
                </a:lnTo>
                <a:lnTo>
                  <a:pt x="633625" y="1813753"/>
                </a:lnTo>
                <a:lnTo>
                  <a:pt x="635215" y="1820112"/>
                </a:lnTo>
                <a:lnTo>
                  <a:pt x="639189" y="1831226"/>
                </a:lnTo>
                <a:lnTo>
                  <a:pt x="639984" y="1835995"/>
                </a:lnTo>
                <a:lnTo>
                  <a:pt x="640779" y="1840764"/>
                </a:lnTo>
                <a:lnTo>
                  <a:pt x="641573" y="1855058"/>
                </a:lnTo>
                <a:lnTo>
                  <a:pt x="642368" y="1860622"/>
                </a:lnTo>
                <a:lnTo>
                  <a:pt x="643958" y="1866173"/>
                </a:lnTo>
                <a:lnTo>
                  <a:pt x="645535" y="1869353"/>
                </a:lnTo>
                <a:lnTo>
                  <a:pt x="647919" y="1870942"/>
                </a:lnTo>
                <a:lnTo>
                  <a:pt x="650304" y="1870942"/>
                </a:lnTo>
                <a:lnTo>
                  <a:pt x="651893" y="1869353"/>
                </a:lnTo>
                <a:lnTo>
                  <a:pt x="652688" y="1867763"/>
                </a:lnTo>
                <a:lnTo>
                  <a:pt x="653483" y="1864583"/>
                </a:lnTo>
                <a:lnTo>
                  <a:pt x="654278" y="1861417"/>
                </a:lnTo>
                <a:lnTo>
                  <a:pt x="653483" y="1854264"/>
                </a:lnTo>
                <a:lnTo>
                  <a:pt x="652688" y="1847905"/>
                </a:lnTo>
                <a:lnTo>
                  <a:pt x="652688" y="1844739"/>
                </a:lnTo>
                <a:lnTo>
                  <a:pt x="652688" y="1843944"/>
                </a:lnTo>
                <a:lnTo>
                  <a:pt x="653483" y="1842354"/>
                </a:lnTo>
                <a:lnTo>
                  <a:pt x="654278" y="1843944"/>
                </a:lnTo>
                <a:lnTo>
                  <a:pt x="655073" y="1845533"/>
                </a:lnTo>
                <a:lnTo>
                  <a:pt x="655073" y="1849495"/>
                </a:lnTo>
                <a:lnTo>
                  <a:pt x="656662" y="1860622"/>
                </a:lnTo>
                <a:lnTo>
                  <a:pt x="656662" y="1868558"/>
                </a:lnTo>
                <a:lnTo>
                  <a:pt x="657457" y="1871737"/>
                </a:lnTo>
                <a:lnTo>
                  <a:pt x="659047" y="1875711"/>
                </a:lnTo>
                <a:lnTo>
                  <a:pt x="660637" y="1877301"/>
                </a:lnTo>
                <a:lnTo>
                  <a:pt x="662213" y="1878096"/>
                </a:lnTo>
                <a:lnTo>
                  <a:pt x="664598" y="1878096"/>
                </a:lnTo>
                <a:lnTo>
                  <a:pt x="666187" y="1877301"/>
                </a:lnTo>
                <a:lnTo>
                  <a:pt x="667777" y="1874916"/>
                </a:lnTo>
                <a:lnTo>
                  <a:pt x="668572" y="1872532"/>
                </a:lnTo>
                <a:lnTo>
                  <a:pt x="668572" y="1866173"/>
                </a:lnTo>
                <a:lnTo>
                  <a:pt x="667777" y="1855853"/>
                </a:lnTo>
                <a:lnTo>
                  <a:pt x="667777" y="1850289"/>
                </a:lnTo>
                <a:lnTo>
                  <a:pt x="667777" y="1844739"/>
                </a:lnTo>
                <a:lnTo>
                  <a:pt x="672546" y="1857443"/>
                </a:lnTo>
                <a:lnTo>
                  <a:pt x="676520" y="1869353"/>
                </a:lnTo>
                <a:lnTo>
                  <a:pt x="679687" y="1874916"/>
                </a:lnTo>
                <a:lnTo>
                  <a:pt x="681276" y="1877301"/>
                </a:lnTo>
                <a:lnTo>
                  <a:pt x="683661" y="1878891"/>
                </a:lnTo>
                <a:lnTo>
                  <a:pt x="686045" y="1879685"/>
                </a:lnTo>
                <a:lnTo>
                  <a:pt x="688430" y="1878891"/>
                </a:lnTo>
                <a:lnTo>
                  <a:pt x="690019" y="1877301"/>
                </a:lnTo>
                <a:lnTo>
                  <a:pt x="690814" y="1874916"/>
                </a:lnTo>
                <a:lnTo>
                  <a:pt x="690814" y="1870147"/>
                </a:lnTo>
                <a:lnTo>
                  <a:pt x="690019" y="1865378"/>
                </a:lnTo>
                <a:lnTo>
                  <a:pt x="686045" y="1856648"/>
                </a:lnTo>
                <a:lnTo>
                  <a:pt x="682866" y="1847110"/>
                </a:lnTo>
                <a:lnTo>
                  <a:pt x="681276" y="1842354"/>
                </a:lnTo>
                <a:lnTo>
                  <a:pt x="680481" y="1838380"/>
                </a:lnTo>
                <a:lnTo>
                  <a:pt x="683661" y="1841559"/>
                </a:lnTo>
                <a:lnTo>
                  <a:pt x="686840" y="1845533"/>
                </a:lnTo>
                <a:lnTo>
                  <a:pt x="692404" y="1853469"/>
                </a:lnTo>
                <a:lnTo>
                  <a:pt x="694788" y="1857443"/>
                </a:lnTo>
                <a:lnTo>
                  <a:pt x="697955" y="1861417"/>
                </a:lnTo>
                <a:lnTo>
                  <a:pt x="700339" y="1863789"/>
                </a:lnTo>
                <a:lnTo>
                  <a:pt x="702724" y="1864583"/>
                </a:lnTo>
                <a:lnTo>
                  <a:pt x="705108" y="1864583"/>
                </a:lnTo>
                <a:lnTo>
                  <a:pt x="706698" y="1863789"/>
                </a:lnTo>
                <a:lnTo>
                  <a:pt x="708288" y="1862212"/>
                </a:lnTo>
                <a:lnTo>
                  <a:pt x="709083" y="1860622"/>
                </a:lnTo>
                <a:lnTo>
                  <a:pt x="709083" y="1858238"/>
                </a:lnTo>
                <a:lnTo>
                  <a:pt x="708288" y="1855853"/>
                </a:lnTo>
                <a:lnTo>
                  <a:pt x="706698" y="1851879"/>
                </a:lnTo>
                <a:lnTo>
                  <a:pt x="704313" y="1848700"/>
                </a:lnTo>
                <a:lnTo>
                  <a:pt x="696365" y="1833611"/>
                </a:lnTo>
                <a:lnTo>
                  <a:pt x="692404" y="1825676"/>
                </a:lnTo>
                <a:lnTo>
                  <a:pt x="690019" y="1821701"/>
                </a:lnTo>
                <a:lnTo>
                  <a:pt x="689225" y="1817727"/>
                </a:lnTo>
                <a:lnTo>
                  <a:pt x="691609" y="1819317"/>
                </a:lnTo>
                <a:lnTo>
                  <a:pt x="693994" y="1821701"/>
                </a:lnTo>
                <a:lnTo>
                  <a:pt x="696365" y="1824086"/>
                </a:lnTo>
                <a:lnTo>
                  <a:pt x="698750" y="1826470"/>
                </a:lnTo>
                <a:lnTo>
                  <a:pt x="704313" y="1829650"/>
                </a:lnTo>
                <a:lnTo>
                  <a:pt x="709877" y="1830432"/>
                </a:lnTo>
                <a:lnTo>
                  <a:pt x="714633" y="1831226"/>
                </a:lnTo>
                <a:lnTo>
                  <a:pt x="716223" y="1830432"/>
                </a:lnTo>
                <a:lnTo>
                  <a:pt x="718608" y="1829650"/>
                </a:lnTo>
                <a:lnTo>
                  <a:pt x="719402" y="1828060"/>
                </a:lnTo>
                <a:lnTo>
                  <a:pt x="720197" y="1827265"/>
                </a:lnTo>
                <a:lnTo>
                  <a:pt x="720197" y="1824881"/>
                </a:lnTo>
                <a:lnTo>
                  <a:pt x="718608" y="1822496"/>
                </a:lnTo>
                <a:lnTo>
                  <a:pt x="716223" y="1820112"/>
                </a:lnTo>
                <a:lnTo>
                  <a:pt x="712262" y="1817727"/>
                </a:lnTo>
                <a:lnTo>
                  <a:pt x="709083" y="1814548"/>
                </a:lnTo>
                <a:lnTo>
                  <a:pt x="701929" y="1807407"/>
                </a:lnTo>
                <a:lnTo>
                  <a:pt x="696365" y="1799459"/>
                </a:lnTo>
                <a:lnTo>
                  <a:pt x="690019" y="1792318"/>
                </a:lnTo>
                <a:lnTo>
                  <a:pt x="686840" y="1789139"/>
                </a:lnTo>
                <a:lnTo>
                  <a:pt x="683661" y="1785960"/>
                </a:lnTo>
                <a:lnTo>
                  <a:pt x="679687" y="1783575"/>
                </a:lnTo>
                <a:lnTo>
                  <a:pt x="675725" y="1781986"/>
                </a:lnTo>
                <a:lnTo>
                  <a:pt x="669367" y="1781986"/>
                </a:lnTo>
                <a:lnTo>
                  <a:pt x="667777" y="1781191"/>
                </a:lnTo>
                <a:lnTo>
                  <a:pt x="666982" y="1778819"/>
                </a:lnTo>
                <a:lnTo>
                  <a:pt x="666187" y="1777230"/>
                </a:lnTo>
                <a:lnTo>
                  <a:pt x="663803" y="1771666"/>
                </a:lnTo>
                <a:lnTo>
                  <a:pt x="660637" y="1762141"/>
                </a:lnTo>
                <a:lnTo>
                  <a:pt x="658252" y="1751808"/>
                </a:lnTo>
                <a:lnTo>
                  <a:pt x="655868" y="1742283"/>
                </a:lnTo>
                <a:lnTo>
                  <a:pt x="654278" y="1731950"/>
                </a:lnTo>
                <a:lnTo>
                  <a:pt x="653483" y="1719246"/>
                </a:lnTo>
                <a:lnTo>
                  <a:pt x="651893" y="1707336"/>
                </a:lnTo>
                <a:lnTo>
                  <a:pt x="649509" y="1697003"/>
                </a:lnTo>
                <a:lnTo>
                  <a:pt x="646329" y="1686683"/>
                </a:lnTo>
                <a:lnTo>
                  <a:pt x="643163" y="1676363"/>
                </a:lnTo>
                <a:lnTo>
                  <a:pt x="639189" y="1666031"/>
                </a:lnTo>
                <a:lnTo>
                  <a:pt x="636010" y="1658095"/>
                </a:lnTo>
                <a:lnTo>
                  <a:pt x="634420" y="1654121"/>
                </a:lnTo>
                <a:lnTo>
                  <a:pt x="632035" y="1650147"/>
                </a:lnTo>
                <a:lnTo>
                  <a:pt x="628856" y="1644583"/>
                </a:lnTo>
                <a:lnTo>
                  <a:pt x="627266" y="1642211"/>
                </a:lnTo>
                <a:lnTo>
                  <a:pt x="626485" y="1639032"/>
                </a:lnTo>
                <a:lnTo>
                  <a:pt x="625690" y="1634263"/>
                </a:lnTo>
                <a:lnTo>
                  <a:pt x="624895" y="1628699"/>
                </a:lnTo>
                <a:lnTo>
                  <a:pt x="624895" y="1618379"/>
                </a:lnTo>
                <a:lnTo>
                  <a:pt x="622510" y="1597727"/>
                </a:lnTo>
                <a:lnTo>
                  <a:pt x="619331" y="1577074"/>
                </a:lnTo>
                <a:lnTo>
                  <a:pt x="615357" y="1557229"/>
                </a:lnTo>
                <a:lnTo>
                  <a:pt x="615357" y="1552460"/>
                </a:lnTo>
                <a:lnTo>
                  <a:pt x="616152" y="1547691"/>
                </a:lnTo>
                <a:lnTo>
                  <a:pt x="616152" y="1537371"/>
                </a:lnTo>
                <a:lnTo>
                  <a:pt x="616152" y="1526243"/>
                </a:lnTo>
                <a:lnTo>
                  <a:pt x="615357" y="1515924"/>
                </a:lnTo>
                <a:lnTo>
                  <a:pt x="614562" y="1511155"/>
                </a:lnTo>
                <a:lnTo>
                  <a:pt x="612972" y="1506399"/>
                </a:lnTo>
                <a:lnTo>
                  <a:pt x="609011" y="1497655"/>
                </a:lnTo>
                <a:lnTo>
                  <a:pt x="604242" y="1489720"/>
                </a:lnTo>
                <a:lnTo>
                  <a:pt x="599473" y="1481772"/>
                </a:lnTo>
                <a:lnTo>
                  <a:pt x="596294" y="1477797"/>
                </a:lnTo>
                <a:lnTo>
                  <a:pt x="593114" y="1473836"/>
                </a:lnTo>
                <a:lnTo>
                  <a:pt x="589153" y="1471452"/>
                </a:lnTo>
                <a:lnTo>
                  <a:pt x="585179" y="1469067"/>
                </a:lnTo>
                <a:lnTo>
                  <a:pt x="576436" y="1465093"/>
                </a:lnTo>
                <a:lnTo>
                  <a:pt x="566911" y="1462709"/>
                </a:lnTo>
                <a:lnTo>
                  <a:pt x="556591" y="1461119"/>
                </a:lnTo>
                <a:lnTo>
                  <a:pt x="546258" y="1460324"/>
                </a:lnTo>
                <a:lnTo>
                  <a:pt x="534349" y="1460324"/>
                </a:lnTo>
                <a:lnTo>
                  <a:pt x="531964" y="1458734"/>
                </a:lnTo>
                <a:lnTo>
                  <a:pt x="527990" y="1456363"/>
                </a:lnTo>
                <a:lnTo>
                  <a:pt x="510517" y="1445235"/>
                </a:lnTo>
                <a:lnTo>
                  <a:pt x="505761" y="1442056"/>
                </a:lnTo>
                <a:lnTo>
                  <a:pt x="504171" y="1441274"/>
                </a:lnTo>
                <a:lnTo>
                  <a:pt x="502581" y="1440479"/>
                </a:lnTo>
                <a:lnTo>
                  <a:pt x="502581" y="1438889"/>
                </a:lnTo>
                <a:lnTo>
                  <a:pt x="500197" y="1420621"/>
                </a:lnTo>
                <a:lnTo>
                  <a:pt x="499402" y="1412673"/>
                </a:lnTo>
                <a:lnTo>
                  <a:pt x="499402" y="1411083"/>
                </a:lnTo>
                <a:lnTo>
                  <a:pt x="500992" y="1409494"/>
                </a:lnTo>
                <a:lnTo>
                  <a:pt x="504966" y="1406327"/>
                </a:lnTo>
                <a:lnTo>
                  <a:pt x="506555" y="1403943"/>
                </a:lnTo>
                <a:lnTo>
                  <a:pt x="507350" y="1400763"/>
                </a:lnTo>
                <a:lnTo>
                  <a:pt x="509722" y="1395199"/>
                </a:lnTo>
                <a:lnTo>
                  <a:pt x="514491" y="1378521"/>
                </a:lnTo>
                <a:lnTo>
                  <a:pt x="516875" y="1368996"/>
                </a:lnTo>
                <a:lnTo>
                  <a:pt x="518465" y="1359458"/>
                </a:lnTo>
                <a:lnTo>
                  <a:pt x="520055" y="1349933"/>
                </a:lnTo>
                <a:lnTo>
                  <a:pt x="520055" y="1339613"/>
                </a:lnTo>
                <a:lnTo>
                  <a:pt x="519260" y="1330075"/>
                </a:lnTo>
                <a:lnTo>
                  <a:pt x="517670" y="1320550"/>
                </a:lnTo>
                <a:lnTo>
                  <a:pt x="515286" y="1311012"/>
                </a:lnTo>
                <a:lnTo>
                  <a:pt x="510517" y="1302282"/>
                </a:lnTo>
                <a:lnTo>
                  <a:pt x="504966" y="1295923"/>
                </a:lnTo>
                <a:lnTo>
                  <a:pt x="498607" y="1290359"/>
                </a:lnTo>
                <a:lnTo>
                  <a:pt x="491453" y="1285603"/>
                </a:lnTo>
                <a:lnTo>
                  <a:pt x="482723" y="1282424"/>
                </a:lnTo>
                <a:lnTo>
                  <a:pt x="472403" y="1281629"/>
                </a:lnTo>
                <a:close/>
                <a:moveTo>
                  <a:pt x="2086922" y="1280833"/>
                </a:moveTo>
                <a:lnTo>
                  <a:pt x="2080563" y="1281628"/>
                </a:lnTo>
                <a:lnTo>
                  <a:pt x="2071833" y="1283218"/>
                </a:lnTo>
                <a:lnTo>
                  <a:pt x="2063885" y="1285602"/>
                </a:lnTo>
                <a:lnTo>
                  <a:pt x="2055949" y="1289563"/>
                </a:lnTo>
                <a:lnTo>
                  <a:pt x="2052770" y="1291948"/>
                </a:lnTo>
                <a:lnTo>
                  <a:pt x="2049591" y="1295127"/>
                </a:lnTo>
                <a:lnTo>
                  <a:pt x="2046411" y="1299101"/>
                </a:lnTo>
                <a:lnTo>
                  <a:pt x="2044027" y="1302281"/>
                </a:lnTo>
                <a:lnTo>
                  <a:pt x="2039271" y="1311011"/>
                </a:lnTo>
                <a:lnTo>
                  <a:pt x="2036886" y="1319754"/>
                </a:lnTo>
                <a:lnTo>
                  <a:pt x="2035297" y="1328484"/>
                </a:lnTo>
                <a:lnTo>
                  <a:pt x="2034502" y="1338022"/>
                </a:lnTo>
                <a:lnTo>
                  <a:pt x="2034502" y="1346753"/>
                </a:lnTo>
                <a:lnTo>
                  <a:pt x="2034502" y="1355496"/>
                </a:lnTo>
                <a:lnTo>
                  <a:pt x="2036091" y="1364226"/>
                </a:lnTo>
                <a:lnTo>
                  <a:pt x="2037681" y="1373764"/>
                </a:lnTo>
                <a:lnTo>
                  <a:pt x="2040066" y="1382494"/>
                </a:lnTo>
                <a:lnTo>
                  <a:pt x="2045616" y="1399173"/>
                </a:lnTo>
                <a:lnTo>
                  <a:pt x="2047206" y="1403147"/>
                </a:lnTo>
                <a:lnTo>
                  <a:pt x="2049591" y="1406326"/>
                </a:lnTo>
                <a:lnTo>
                  <a:pt x="2052770" y="1409493"/>
                </a:lnTo>
                <a:lnTo>
                  <a:pt x="2054360" y="1411082"/>
                </a:lnTo>
                <a:lnTo>
                  <a:pt x="2054360" y="1413467"/>
                </a:lnTo>
                <a:lnTo>
                  <a:pt x="2054360" y="1415851"/>
                </a:lnTo>
                <a:lnTo>
                  <a:pt x="2051975" y="1435709"/>
                </a:lnTo>
                <a:lnTo>
                  <a:pt x="2051975" y="1438094"/>
                </a:lnTo>
                <a:lnTo>
                  <a:pt x="2051180" y="1440478"/>
                </a:lnTo>
                <a:lnTo>
                  <a:pt x="2050385" y="1441273"/>
                </a:lnTo>
                <a:lnTo>
                  <a:pt x="2048001" y="1442055"/>
                </a:lnTo>
                <a:lnTo>
                  <a:pt x="2043245" y="1445234"/>
                </a:lnTo>
                <a:lnTo>
                  <a:pt x="2034502" y="1450798"/>
                </a:lnTo>
                <a:lnTo>
                  <a:pt x="2025772" y="1456362"/>
                </a:lnTo>
                <a:lnTo>
                  <a:pt x="2022592" y="1458733"/>
                </a:lnTo>
                <a:lnTo>
                  <a:pt x="2020208" y="1460323"/>
                </a:lnTo>
                <a:lnTo>
                  <a:pt x="2007503" y="1460323"/>
                </a:lnTo>
                <a:lnTo>
                  <a:pt x="1996376" y="1461118"/>
                </a:lnTo>
                <a:lnTo>
                  <a:pt x="1986851" y="1462708"/>
                </a:lnTo>
                <a:lnTo>
                  <a:pt x="1977313" y="1465092"/>
                </a:lnTo>
                <a:lnTo>
                  <a:pt x="1972557" y="1466682"/>
                </a:lnTo>
                <a:lnTo>
                  <a:pt x="1968582" y="1468271"/>
                </a:lnTo>
                <a:lnTo>
                  <a:pt x="1963813" y="1471451"/>
                </a:lnTo>
                <a:lnTo>
                  <a:pt x="1960634" y="1473835"/>
                </a:lnTo>
                <a:lnTo>
                  <a:pt x="1957468" y="1477796"/>
                </a:lnTo>
                <a:lnTo>
                  <a:pt x="1954288" y="1481771"/>
                </a:lnTo>
                <a:lnTo>
                  <a:pt x="1949519" y="1489719"/>
                </a:lnTo>
                <a:lnTo>
                  <a:pt x="1944750" y="1498449"/>
                </a:lnTo>
                <a:lnTo>
                  <a:pt x="1940789" y="1507192"/>
                </a:lnTo>
                <a:lnTo>
                  <a:pt x="1939199" y="1511948"/>
                </a:lnTo>
                <a:lnTo>
                  <a:pt x="1938405" y="1516717"/>
                </a:lnTo>
                <a:lnTo>
                  <a:pt x="1937610" y="1527037"/>
                </a:lnTo>
                <a:lnTo>
                  <a:pt x="1937610" y="1537370"/>
                </a:lnTo>
                <a:lnTo>
                  <a:pt x="1938405" y="1547690"/>
                </a:lnTo>
                <a:lnTo>
                  <a:pt x="1938405" y="1552459"/>
                </a:lnTo>
                <a:lnTo>
                  <a:pt x="1938405" y="1557228"/>
                </a:lnTo>
                <a:lnTo>
                  <a:pt x="1936020" y="1567548"/>
                </a:lnTo>
                <a:lnTo>
                  <a:pt x="1932841" y="1588201"/>
                </a:lnTo>
                <a:lnTo>
                  <a:pt x="1929661" y="1608853"/>
                </a:lnTo>
                <a:lnTo>
                  <a:pt x="1928867" y="1629493"/>
                </a:lnTo>
                <a:lnTo>
                  <a:pt x="1928072" y="1634262"/>
                </a:lnTo>
                <a:lnTo>
                  <a:pt x="1927277" y="1639031"/>
                </a:lnTo>
                <a:lnTo>
                  <a:pt x="1926482" y="1643800"/>
                </a:lnTo>
                <a:lnTo>
                  <a:pt x="1924111" y="1647761"/>
                </a:lnTo>
                <a:lnTo>
                  <a:pt x="1920931" y="1652530"/>
                </a:lnTo>
                <a:lnTo>
                  <a:pt x="1918547" y="1657299"/>
                </a:lnTo>
                <a:lnTo>
                  <a:pt x="1911393" y="1673978"/>
                </a:lnTo>
                <a:lnTo>
                  <a:pt x="1906637" y="1690656"/>
                </a:lnTo>
                <a:lnTo>
                  <a:pt x="1902663" y="1707335"/>
                </a:lnTo>
                <a:lnTo>
                  <a:pt x="1900278" y="1724808"/>
                </a:lnTo>
                <a:lnTo>
                  <a:pt x="1897894" y="1743871"/>
                </a:lnTo>
                <a:lnTo>
                  <a:pt x="1895509" y="1753396"/>
                </a:lnTo>
                <a:lnTo>
                  <a:pt x="1893125" y="1762921"/>
                </a:lnTo>
                <a:lnTo>
                  <a:pt x="1889959" y="1771665"/>
                </a:lnTo>
                <a:lnTo>
                  <a:pt x="1888369" y="1776434"/>
                </a:lnTo>
                <a:lnTo>
                  <a:pt x="1887574" y="1778818"/>
                </a:lnTo>
                <a:lnTo>
                  <a:pt x="1885984" y="1781190"/>
                </a:lnTo>
                <a:lnTo>
                  <a:pt x="1885190" y="1781985"/>
                </a:lnTo>
                <a:lnTo>
                  <a:pt x="1878831" y="1781985"/>
                </a:lnTo>
                <a:lnTo>
                  <a:pt x="1874062" y="1783574"/>
                </a:lnTo>
                <a:lnTo>
                  <a:pt x="1870101" y="1785959"/>
                </a:lnTo>
                <a:lnTo>
                  <a:pt x="1862947" y="1793112"/>
                </a:lnTo>
                <a:lnTo>
                  <a:pt x="1856588" y="1800253"/>
                </a:lnTo>
                <a:lnTo>
                  <a:pt x="1851038" y="1807406"/>
                </a:lnTo>
                <a:lnTo>
                  <a:pt x="1844679" y="1815342"/>
                </a:lnTo>
                <a:lnTo>
                  <a:pt x="1837538" y="1820111"/>
                </a:lnTo>
                <a:lnTo>
                  <a:pt x="1835154" y="1822495"/>
                </a:lnTo>
                <a:lnTo>
                  <a:pt x="1834359" y="1824085"/>
                </a:lnTo>
                <a:lnTo>
                  <a:pt x="1833564" y="1825675"/>
                </a:lnTo>
                <a:lnTo>
                  <a:pt x="1834359" y="1828854"/>
                </a:lnTo>
                <a:lnTo>
                  <a:pt x="1836744" y="1830431"/>
                </a:lnTo>
                <a:lnTo>
                  <a:pt x="1839115" y="1831225"/>
                </a:lnTo>
                <a:lnTo>
                  <a:pt x="1841500" y="1831225"/>
                </a:lnTo>
                <a:lnTo>
                  <a:pt x="1847858" y="1829649"/>
                </a:lnTo>
                <a:lnTo>
                  <a:pt x="1853422" y="1827264"/>
                </a:lnTo>
                <a:lnTo>
                  <a:pt x="1856588" y="1824880"/>
                </a:lnTo>
                <a:lnTo>
                  <a:pt x="1859768" y="1822495"/>
                </a:lnTo>
                <a:lnTo>
                  <a:pt x="1862152" y="1820111"/>
                </a:lnTo>
                <a:lnTo>
                  <a:pt x="1863742" y="1818521"/>
                </a:lnTo>
                <a:lnTo>
                  <a:pt x="1865332" y="1817726"/>
                </a:lnTo>
                <a:lnTo>
                  <a:pt x="1863742" y="1821700"/>
                </a:lnTo>
                <a:lnTo>
                  <a:pt x="1862947" y="1824880"/>
                </a:lnTo>
                <a:lnTo>
                  <a:pt x="1858973" y="1831225"/>
                </a:lnTo>
                <a:lnTo>
                  <a:pt x="1850243" y="1847109"/>
                </a:lnTo>
                <a:lnTo>
                  <a:pt x="1846269" y="1854263"/>
                </a:lnTo>
                <a:lnTo>
                  <a:pt x="1844679" y="1857442"/>
                </a:lnTo>
                <a:lnTo>
                  <a:pt x="1844679" y="1859826"/>
                </a:lnTo>
                <a:lnTo>
                  <a:pt x="1845474" y="1861416"/>
                </a:lnTo>
                <a:lnTo>
                  <a:pt x="1847063" y="1863788"/>
                </a:lnTo>
                <a:lnTo>
                  <a:pt x="1848653" y="1865377"/>
                </a:lnTo>
                <a:lnTo>
                  <a:pt x="1851038" y="1864582"/>
                </a:lnTo>
                <a:lnTo>
                  <a:pt x="1853422" y="1863788"/>
                </a:lnTo>
                <a:lnTo>
                  <a:pt x="1857383" y="1859826"/>
                </a:lnTo>
                <a:lnTo>
                  <a:pt x="1860563" y="1855852"/>
                </a:lnTo>
                <a:lnTo>
                  <a:pt x="1866921" y="1846327"/>
                </a:lnTo>
                <a:lnTo>
                  <a:pt x="1870101" y="1841558"/>
                </a:lnTo>
                <a:lnTo>
                  <a:pt x="1873267" y="1838379"/>
                </a:lnTo>
                <a:lnTo>
                  <a:pt x="1872485" y="1842353"/>
                </a:lnTo>
                <a:lnTo>
                  <a:pt x="1871690" y="1847109"/>
                </a:lnTo>
                <a:lnTo>
                  <a:pt x="1867716" y="1856647"/>
                </a:lnTo>
                <a:lnTo>
                  <a:pt x="1864537" y="1865377"/>
                </a:lnTo>
                <a:lnTo>
                  <a:pt x="1862947" y="1870146"/>
                </a:lnTo>
                <a:lnTo>
                  <a:pt x="1862947" y="1874915"/>
                </a:lnTo>
                <a:lnTo>
                  <a:pt x="1864537" y="1877300"/>
                </a:lnTo>
                <a:lnTo>
                  <a:pt x="1866127" y="1878890"/>
                </a:lnTo>
                <a:lnTo>
                  <a:pt x="1868511" y="1879684"/>
                </a:lnTo>
                <a:lnTo>
                  <a:pt x="1870896" y="1878890"/>
                </a:lnTo>
                <a:lnTo>
                  <a:pt x="1873267" y="1877300"/>
                </a:lnTo>
                <a:lnTo>
                  <a:pt x="1874857" y="1874121"/>
                </a:lnTo>
                <a:lnTo>
                  <a:pt x="1877241" y="1869352"/>
                </a:lnTo>
                <a:lnTo>
                  <a:pt x="1882010" y="1857442"/>
                </a:lnTo>
                <a:lnTo>
                  <a:pt x="1886779" y="1844738"/>
                </a:lnTo>
                <a:lnTo>
                  <a:pt x="1885984" y="1855852"/>
                </a:lnTo>
                <a:lnTo>
                  <a:pt x="1885190" y="1866172"/>
                </a:lnTo>
                <a:lnTo>
                  <a:pt x="1885190" y="1871736"/>
                </a:lnTo>
                <a:lnTo>
                  <a:pt x="1885984" y="1874915"/>
                </a:lnTo>
                <a:lnTo>
                  <a:pt x="1887574" y="1877300"/>
                </a:lnTo>
                <a:lnTo>
                  <a:pt x="1889164" y="1878095"/>
                </a:lnTo>
                <a:lnTo>
                  <a:pt x="1891535" y="1878095"/>
                </a:lnTo>
                <a:lnTo>
                  <a:pt x="1893920" y="1877300"/>
                </a:lnTo>
                <a:lnTo>
                  <a:pt x="1895509" y="1875710"/>
                </a:lnTo>
                <a:lnTo>
                  <a:pt x="1896304" y="1871736"/>
                </a:lnTo>
                <a:lnTo>
                  <a:pt x="1897099" y="1868557"/>
                </a:lnTo>
                <a:lnTo>
                  <a:pt x="1897894" y="1860621"/>
                </a:lnTo>
                <a:lnTo>
                  <a:pt x="1898689" y="1849494"/>
                </a:lnTo>
                <a:lnTo>
                  <a:pt x="1899484" y="1845532"/>
                </a:lnTo>
                <a:lnTo>
                  <a:pt x="1899484" y="1843943"/>
                </a:lnTo>
                <a:lnTo>
                  <a:pt x="1901073" y="1842353"/>
                </a:lnTo>
                <a:lnTo>
                  <a:pt x="1901868" y="1844738"/>
                </a:lnTo>
                <a:lnTo>
                  <a:pt x="1901868" y="1847109"/>
                </a:lnTo>
                <a:lnTo>
                  <a:pt x="1901073" y="1852673"/>
                </a:lnTo>
                <a:lnTo>
                  <a:pt x="1900278" y="1859032"/>
                </a:lnTo>
                <a:lnTo>
                  <a:pt x="1900278" y="1864582"/>
                </a:lnTo>
                <a:lnTo>
                  <a:pt x="1901073" y="1867762"/>
                </a:lnTo>
                <a:lnTo>
                  <a:pt x="1903458" y="1870146"/>
                </a:lnTo>
                <a:lnTo>
                  <a:pt x="1904253" y="1870941"/>
                </a:lnTo>
                <a:lnTo>
                  <a:pt x="1906637" y="1870941"/>
                </a:lnTo>
                <a:lnTo>
                  <a:pt x="1908214" y="1870146"/>
                </a:lnTo>
                <a:lnTo>
                  <a:pt x="1909804" y="1867762"/>
                </a:lnTo>
                <a:lnTo>
                  <a:pt x="1910598" y="1865377"/>
                </a:lnTo>
                <a:lnTo>
                  <a:pt x="1912188" y="1860621"/>
                </a:lnTo>
                <a:lnTo>
                  <a:pt x="1912188" y="1849494"/>
                </a:lnTo>
                <a:lnTo>
                  <a:pt x="1913778" y="1834405"/>
                </a:lnTo>
                <a:lnTo>
                  <a:pt x="1914573" y="1831225"/>
                </a:lnTo>
                <a:lnTo>
                  <a:pt x="1916162" y="1828059"/>
                </a:lnTo>
                <a:lnTo>
                  <a:pt x="1920136" y="1816137"/>
                </a:lnTo>
                <a:lnTo>
                  <a:pt x="1921726" y="1809791"/>
                </a:lnTo>
                <a:lnTo>
                  <a:pt x="1922521" y="1803432"/>
                </a:lnTo>
                <a:lnTo>
                  <a:pt x="1921726" y="1799458"/>
                </a:lnTo>
                <a:lnTo>
                  <a:pt x="1920931" y="1796279"/>
                </a:lnTo>
                <a:lnTo>
                  <a:pt x="1921726" y="1793112"/>
                </a:lnTo>
                <a:lnTo>
                  <a:pt x="1923316" y="1790728"/>
                </a:lnTo>
                <a:lnTo>
                  <a:pt x="1929661" y="1775639"/>
                </a:lnTo>
                <a:lnTo>
                  <a:pt x="1936815" y="1761345"/>
                </a:lnTo>
                <a:lnTo>
                  <a:pt x="1954288" y="1727193"/>
                </a:lnTo>
                <a:lnTo>
                  <a:pt x="1962224" y="1709720"/>
                </a:lnTo>
                <a:lnTo>
                  <a:pt x="1968582" y="1692246"/>
                </a:lnTo>
                <a:lnTo>
                  <a:pt x="1971762" y="1681913"/>
                </a:lnTo>
                <a:lnTo>
                  <a:pt x="1973351" y="1672388"/>
                </a:lnTo>
                <a:lnTo>
                  <a:pt x="1978107" y="1652530"/>
                </a:lnTo>
                <a:lnTo>
                  <a:pt x="1983671" y="1635057"/>
                </a:lnTo>
                <a:lnTo>
                  <a:pt x="1990030" y="1617584"/>
                </a:lnTo>
                <a:lnTo>
                  <a:pt x="1994786" y="1636647"/>
                </a:lnTo>
                <a:lnTo>
                  <a:pt x="1997170" y="1643800"/>
                </a:lnTo>
                <a:lnTo>
                  <a:pt x="1998760" y="1651735"/>
                </a:lnTo>
                <a:lnTo>
                  <a:pt x="1998760" y="1660479"/>
                </a:lnTo>
                <a:lnTo>
                  <a:pt x="1998760" y="1669209"/>
                </a:lnTo>
                <a:lnTo>
                  <a:pt x="1997965" y="1696207"/>
                </a:lnTo>
                <a:lnTo>
                  <a:pt x="1997965" y="1703361"/>
                </a:lnTo>
                <a:lnTo>
                  <a:pt x="1997965" y="1711309"/>
                </a:lnTo>
                <a:lnTo>
                  <a:pt x="1998760" y="1714476"/>
                </a:lnTo>
                <a:lnTo>
                  <a:pt x="2000350" y="1717655"/>
                </a:lnTo>
                <a:lnTo>
                  <a:pt x="2000350" y="1720834"/>
                </a:lnTo>
                <a:lnTo>
                  <a:pt x="2000350" y="1724014"/>
                </a:lnTo>
                <a:lnTo>
                  <a:pt x="1998760" y="1731154"/>
                </a:lnTo>
                <a:lnTo>
                  <a:pt x="1993991" y="1758165"/>
                </a:lnTo>
                <a:lnTo>
                  <a:pt x="1992414" y="1771665"/>
                </a:lnTo>
                <a:lnTo>
                  <a:pt x="1991620" y="1785164"/>
                </a:lnTo>
                <a:lnTo>
                  <a:pt x="1990825" y="1812970"/>
                </a:lnTo>
                <a:lnTo>
                  <a:pt x="1991620" y="1840763"/>
                </a:lnTo>
                <a:lnTo>
                  <a:pt x="1993196" y="1867762"/>
                </a:lnTo>
                <a:lnTo>
                  <a:pt x="1995581" y="1895568"/>
                </a:lnTo>
                <a:lnTo>
                  <a:pt x="1999555" y="1922567"/>
                </a:lnTo>
                <a:lnTo>
                  <a:pt x="2004324" y="1948770"/>
                </a:lnTo>
                <a:lnTo>
                  <a:pt x="2010670" y="1975782"/>
                </a:lnTo>
                <a:lnTo>
                  <a:pt x="2017028" y="1998024"/>
                </a:lnTo>
                <a:lnTo>
                  <a:pt x="2019413" y="2009933"/>
                </a:lnTo>
                <a:lnTo>
                  <a:pt x="2020208" y="2021843"/>
                </a:lnTo>
                <a:lnTo>
                  <a:pt x="2019413" y="2031381"/>
                </a:lnTo>
                <a:lnTo>
                  <a:pt x="2018618" y="2041701"/>
                </a:lnTo>
                <a:lnTo>
                  <a:pt x="2013849" y="2060764"/>
                </a:lnTo>
                <a:lnTo>
                  <a:pt x="2011464" y="2074263"/>
                </a:lnTo>
                <a:lnTo>
                  <a:pt x="2009875" y="2087762"/>
                </a:lnTo>
                <a:lnTo>
                  <a:pt x="2009093" y="2101262"/>
                </a:lnTo>
                <a:lnTo>
                  <a:pt x="2009875" y="2114774"/>
                </a:lnTo>
                <a:lnTo>
                  <a:pt x="2012259" y="2128273"/>
                </a:lnTo>
                <a:lnTo>
                  <a:pt x="2014644" y="2140977"/>
                </a:lnTo>
                <a:lnTo>
                  <a:pt x="2022592" y="2166399"/>
                </a:lnTo>
                <a:lnTo>
                  <a:pt x="2036886" y="2214845"/>
                </a:lnTo>
                <a:lnTo>
                  <a:pt x="2042450" y="2233908"/>
                </a:lnTo>
                <a:lnTo>
                  <a:pt x="2048001" y="2252958"/>
                </a:lnTo>
                <a:lnTo>
                  <a:pt x="2049591" y="2259317"/>
                </a:lnTo>
                <a:lnTo>
                  <a:pt x="2050385" y="2263291"/>
                </a:lnTo>
                <a:lnTo>
                  <a:pt x="2050385" y="2266470"/>
                </a:lnTo>
                <a:lnTo>
                  <a:pt x="2048796" y="2272021"/>
                </a:lnTo>
                <a:lnTo>
                  <a:pt x="2046411" y="2277585"/>
                </a:lnTo>
                <a:lnTo>
                  <a:pt x="2040066" y="2287110"/>
                </a:lnTo>
                <a:lnTo>
                  <a:pt x="2034502" y="2296648"/>
                </a:lnTo>
                <a:lnTo>
                  <a:pt x="2030528" y="2300622"/>
                </a:lnTo>
                <a:lnTo>
                  <a:pt x="2026566" y="2303789"/>
                </a:lnTo>
                <a:lnTo>
                  <a:pt x="2023387" y="2306173"/>
                </a:lnTo>
                <a:lnTo>
                  <a:pt x="2021003" y="2308558"/>
                </a:lnTo>
                <a:lnTo>
                  <a:pt x="2021003" y="2310942"/>
                </a:lnTo>
                <a:lnTo>
                  <a:pt x="2021797" y="2313327"/>
                </a:lnTo>
                <a:lnTo>
                  <a:pt x="2023387" y="2314916"/>
                </a:lnTo>
                <a:lnTo>
                  <a:pt x="2025772" y="2316506"/>
                </a:lnTo>
                <a:lnTo>
                  <a:pt x="2030528" y="2318096"/>
                </a:lnTo>
                <a:lnTo>
                  <a:pt x="2035297" y="2318891"/>
                </a:lnTo>
                <a:lnTo>
                  <a:pt x="2042450" y="2320467"/>
                </a:lnTo>
                <a:lnTo>
                  <a:pt x="2049591" y="2321262"/>
                </a:lnTo>
                <a:lnTo>
                  <a:pt x="2055154" y="2321262"/>
                </a:lnTo>
                <a:lnTo>
                  <a:pt x="2060718" y="2320467"/>
                </a:lnTo>
                <a:lnTo>
                  <a:pt x="2062295" y="2320467"/>
                </a:lnTo>
                <a:lnTo>
                  <a:pt x="2063885" y="2322852"/>
                </a:lnTo>
                <a:lnTo>
                  <a:pt x="2067064" y="2324442"/>
                </a:lnTo>
                <a:lnTo>
                  <a:pt x="2070243" y="2325236"/>
                </a:lnTo>
                <a:lnTo>
                  <a:pt x="2075807" y="2326031"/>
                </a:lnTo>
                <a:lnTo>
                  <a:pt x="2080563" y="2324442"/>
                </a:lnTo>
                <a:lnTo>
                  <a:pt x="2082948" y="2323647"/>
                </a:lnTo>
                <a:lnTo>
                  <a:pt x="2085332" y="2322057"/>
                </a:lnTo>
                <a:lnTo>
                  <a:pt x="2086922" y="2319686"/>
                </a:lnTo>
                <a:lnTo>
                  <a:pt x="2087717" y="2317301"/>
                </a:lnTo>
                <a:lnTo>
                  <a:pt x="2090101" y="2320467"/>
                </a:lnTo>
                <a:lnTo>
                  <a:pt x="2092486" y="2323647"/>
                </a:lnTo>
                <a:lnTo>
                  <a:pt x="2095652" y="2325236"/>
                </a:lnTo>
                <a:lnTo>
                  <a:pt x="2099626" y="2326031"/>
                </a:lnTo>
                <a:lnTo>
                  <a:pt x="2103600" y="2326031"/>
                </a:lnTo>
                <a:lnTo>
                  <a:pt x="2108369" y="2325236"/>
                </a:lnTo>
                <a:lnTo>
                  <a:pt x="2111549" y="2322852"/>
                </a:lnTo>
                <a:lnTo>
                  <a:pt x="2113125" y="2321262"/>
                </a:lnTo>
                <a:lnTo>
                  <a:pt x="2113920" y="2319686"/>
                </a:lnTo>
                <a:lnTo>
                  <a:pt x="2116305" y="2320467"/>
                </a:lnTo>
                <a:lnTo>
                  <a:pt x="2119484" y="2321262"/>
                </a:lnTo>
                <a:lnTo>
                  <a:pt x="2125048" y="2321262"/>
                </a:lnTo>
                <a:lnTo>
                  <a:pt x="2131394" y="2320467"/>
                </a:lnTo>
                <a:lnTo>
                  <a:pt x="2136958" y="2319686"/>
                </a:lnTo>
                <a:lnTo>
                  <a:pt x="2148072" y="2317301"/>
                </a:lnTo>
                <a:lnTo>
                  <a:pt x="2149662" y="2316506"/>
                </a:lnTo>
                <a:lnTo>
                  <a:pt x="2152046" y="2315711"/>
                </a:lnTo>
                <a:lnTo>
                  <a:pt x="2153636" y="2314122"/>
                </a:lnTo>
                <a:lnTo>
                  <a:pt x="2155226" y="2311737"/>
                </a:lnTo>
                <a:lnTo>
                  <a:pt x="2155226" y="2309353"/>
                </a:lnTo>
                <a:lnTo>
                  <a:pt x="2154431" y="2307763"/>
                </a:lnTo>
                <a:lnTo>
                  <a:pt x="2151252" y="2305378"/>
                </a:lnTo>
                <a:lnTo>
                  <a:pt x="2144906" y="2299828"/>
                </a:lnTo>
                <a:lnTo>
                  <a:pt x="2140932" y="2295853"/>
                </a:lnTo>
                <a:lnTo>
                  <a:pt x="2137752" y="2290290"/>
                </a:lnTo>
                <a:lnTo>
                  <a:pt x="2131394" y="2279970"/>
                </a:lnTo>
                <a:lnTo>
                  <a:pt x="2127433" y="2271226"/>
                </a:lnTo>
                <a:lnTo>
                  <a:pt x="2125843" y="2266470"/>
                </a:lnTo>
                <a:lnTo>
                  <a:pt x="2125843" y="2261701"/>
                </a:lnTo>
                <a:lnTo>
                  <a:pt x="2127433" y="2253753"/>
                </a:lnTo>
                <a:lnTo>
                  <a:pt x="2129804" y="2245818"/>
                </a:lnTo>
                <a:lnTo>
                  <a:pt x="2139342" y="2213255"/>
                </a:lnTo>
                <a:lnTo>
                  <a:pt x="2153636" y="2165604"/>
                </a:lnTo>
                <a:lnTo>
                  <a:pt x="2160790" y="2140183"/>
                </a:lnTo>
                <a:lnTo>
                  <a:pt x="2163956" y="2127478"/>
                </a:lnTo>
                <a:lnTo>
                  <a:pt x="2166340" y="2113979"/>
                </a:lnTo>
                <a:lnTo>
                  <a:pt x="2167135" y="2101262"/>
                </a:lnTo>
                <a:lnTo>
                  <a:pt x="2166340" y="2087762"/>
                </a:lnTo>
                <a:lnTo>
                  <a:pt x="2164751" y="2075058"/>
                </a:lnTo>
                <a:lnTo>
                  <a:pt x="2161584" y="2062354"/>
                </a:lnTo>
                <a:lnTo>
                  <a:pt x="2157610" y="2041701"/>
                </a:lnTo>
                <a:lnTo>
                  <a:pt x="2156021" y="2032176"/>
                </a:lnTo>
                <a:lnTo>
                  <a:pt x="2156021" y="2021843"/>
                </a:lnTo>
                <a:lnTo>
                  <a:pt x="2156815" y="2010728"/>
                </a:lnTo>
                <a:lnTo>
                  <a:pt x="2158405" y="1999601"/>
                </a:lnTo>
                <a:lnTo>
                  <a:pt x="2163956" y="1977371"/>
                </a:lnTo>
                <a:lnTo>
                  <a:pt x="2170315" y="1951949"/>
                </a:lnTo>
                <a:lnTo>
                  <a:pt x="2175879" y="1926541"/>
                </a:lnTo>
                <a:lnTo>
                  <a:pt x="2179058" y="1900324"/>
                </a:lnTo>
                <a:lnTo>
                  <a:pt x="2182224" y="1874121"/>
                </a:lnTo>
                <a:lnTo>
                  <a:pt x="2183814" y="1847109"/>
                </a:lnTo>
                <a:lnTo>
                  <a:pt x="2184609" y="1820111"/>
                </a:lnTo>
                <a:lnTo>
                  <a:pt x="2184609" y="1793907"/>
                </a:lnTo>
                <a:lnTo>
                  <a:pt x="2183814" y="1780395"/>
                </a:lnTo>
                <a:lnTo>
                  <a:pt x="2183019" y="1767691"/>
                </a:lnTo>
                <a:lnTo>
                  <a:pt x="2178263" y="1742282"/>
                </a:lnTo>
                <a:lnTo>
                  <a:pt x="2175879" y="1728770"/>
                </a:lnTo>
                <a:lnTo>
                  <a:pt x="2174289" y="1722424"/>
                </a:lnTo>
                <a:lnTo>
                  <a:pt x="2173494" y="1719245"/>
                </a:lnTo>
                <a:lnTo>
                  <a:pt x="2174289" y="1716065"/>
                </a:lnTo>
                <a:lnTo>
                  <a:pt x="2175084" y="1710514"/>
                </a:lnTo>
                <a:lnTo>
                  <a:pt x="2175084" y="1705745"/>
                </a:lnTo>
                <a:lnTo>
                  <a:pt x="2174289" y="1695412"/>
                </a:lnTo>
                <a:lnTo>
                  <a:pt x="2174289" y="1655710"/>
                </a:lnTo>
                <a:lnTo>
                  <a:pt x="2175084" y="1649351"/>
                </a:lnTo>
                <a:lnTo>
                  <a:pt x="2176673" y="1643800"/>
                </a:lnTo>
                <a:lnTo>
                  <a:pt x="2183814" y="1619968"/>
                </a:lnTo>
                <a:lnTo>
                  <a:pt x="2185404" y="1615199"/>
                </a:lnTo>
                <a:lnTo>
                  <a:pt x="2190173" y="1629493"/>
                </a:lnTo>
                <a:lnTo>
                  <a:pt x="2194942" y="1643800"/>
                </a:lnTo>
                <a:lnTo>
                  <a:pt x="2197326" y="1652530"/>
                </a:lnTo>
                <a:lnTo>
                  <a:pt x="2199698" y="1661260"/>
                </a:lnTo>
                <a:lnTo>
                  <a:pt x="2203672" y="1679529"/>
                </a:lnTo>
                <a:lnTo>
                  <a:pt x="2206056" y="1688272"/>
                </a:lnTo>
                <a:lnTo>
                  <a:pt x="2209236" y="1697797"/>
                </a:lnTo>
                <a:lnTo>
                  <a:pt x="2216376" y="1715270"/>
                </a:lnTo>
                <a:lnTo>
                  <a:pt x="2224325" y="1732744"/>
                </a:lnTo>
                <a:lnTo>
                  <a:pt x="2233055" y="1750217"/>
                </a:lnTo>
                <a:lnTo>
                  <a:pt x="2241003" y="1766101"/>
                </a:lnTo>
                <a:lnTo>
                  <a:pt x="2248938" y="1782779"/>
                </a:lnTo>
                <a:lnTo>
                  <a:pt x="2252118" y="1789138"/>
                </a:lnTo>
                <a:lnTo>
                  <a:pt x="2254502" y="1795497"/>
                </a:lnTo>
                <a:lnTo>
                  <a:pt x="2254502" y="1797868"/>
                </a:lnTo>
                <a:lnTo>
                  <a:pt x="2253707" y="1801048"/>
                </a:lnTo>
                <a:lnTo>
                  <a:pt x="2253707" y="1804227"/>
                </a:lnTo>
                <a:lnTo>
                  <a:pt x="2253707" y="1808201"/>
                </a:lnTo>
                <a:lnTo>
                  <a:pt x="2255297" y="1813752"/>
                </a:lnTo>
                <a:lnTo>
                  <a:pt x="2256887" y="1820111"/>
                </a:lnTo>
                <a:lnTo>
                  <a:pt x="2260861" y="1831225"/>
                </a:lnTo>
                <a:lnTo>
                  <a:pt x="2261656" y="1835994"/>
                </a:lnTo>
                <a:lnTo>
                  <a:pt x="2262451" y="1840763"/>
                </a:lnTo>
                <a:lnTo>
                  <a:pt x="2263245" y="1855057"/>
                </a:lnTo>
                <a:lnTo>
                  <a:pt x="2264040" y="1860621"/>
                </a:lnTo>
                <a:lnTo>
                  <a:pt x="2265630" y="1866172"/>
                </a:lnTo>
                <a:lnTo>
                  <a:pt x="2267207" y="1869352"/>
                </a:lnTo>
                <a:lnTo>
                  <a:pt x="2269591" y="1870941"/>
                </a:lnTo>
                <a:lnTo>
                  <a:pt x="2271976" y="1870941"/>
                </a:lnTo>
                <a:lnTo>
                  <a:pt x="2273565" y="1869352"/>
                </a:lnTo>
                <a:lnTo>
                  <a:pt x="2274360" y="1867762"/>
                </a:lnTo>
                <a:lnTo>
                  <a:pt x="2275155" y="1864582"/>
                </a:lnTo>
                <a:lnTo>
                  <a:pt x="2275950" y="1861416"/>
                </a:lnTo>
                <a:lnTo>
                  <a:pt x="2275155" y="1854263"/>
                </a:lnTo>
                <a:lnTo>
                  <a:pt x="2274360" y="1847904"/>
                </a:lnTo>
                <a:lnTo>
                  <a:pt x="2274360" y="1844738"/>
                </a:lnTo>
                <a:lnTo>
                  <a:pt x="2274360" y="1843943"/>
                </a:lnTo>
                <a:lnTo>
                  <a:pt x="2275155" y="1842353"/>
                </a:lnTo>
                <a:lnTo>
                  <a:pt x="2275950" y="1843943"/>
                </a:lnTo>
                <a:lnTo>
                  <a:pt x="2276745" y="1845532"/>
                </a:lnTo>
                <a:lnTo>
                  <a:pt x="2276745" y="1849494"/>
                </a:lnTo>
                <a:lnTo>
                  <a:pt x="2278334" y="1860621"/>
                </a:lnTo>
                <a:lnTo>
                  <a:pt x="2278334" y="1868557"/>
                </a:lnTo>
                <a:lnTo>
                  <a:pt x="2279129" y="1871736"/>
                </a:lnTo>
                <a:lnTo>
                  <a:pt x="2280719" y="1875710"/>
                </a:lnTo>
                <a:lnTo>
                  <a:pt x="2282309" y="1877300"/>
                </a:lnTo>
                <a:lnTo>
                  <a:pt x="2283885" y="1878095"/>
                </a:lnTo>
                <a:lnTo>
                  <a:pt x="2286270" y="1878095"/>
                </a:lnTo>
                <a:lnTo>
                  <a:pt x="2287859" y="1877300"/>
                </a:lnTo>
                <a:lnTo>
                  <a:pt x="2289449" y="1874915"/>
                </a:lnTo>
                <a:lnTo>
                  <a:pt x="2290244" y="1872531"/>
                </a:lnTo>
                <a:lnTo>
                  <a:pt x="2290244" y="1866172"/>
                </a:lnTo>
                <a:lnTo>
                  <a:pt x="2289449" y="1855852"/>
                </a:lnTo>
                <a:lnTo>
                  <a:pt x="2289449" y="1850288"/>
                </a:lnTo>
                <a:lnTo>
                  <a:pt x="2289449" y="1844738"/>
                </a:lnTo>
                <a:lnTo>
                  <a:pt x="2294218" y="1857442"/>
                </a:lnTo>
                <a:lnTo>
                  <a:pt x="2298192" y="1869352"/>
                </a:lnTo>
                <a:lnTo>
                  <a:pt x="2301359" y="1874915"/>
                </a:lnTo>
                <a:lnTo>
                  <a:pt x="2302948" y="1877300"/>
                </a:lnTo>
                <a:lnTo>
                  <a:pt x="2305333" y="1878890"/>
                </a:lnTo>
                <a:lnTo>
                  <a:pt x="2307717" y="1879684"/>
                </a:lnTo>
                <a:lnTo>
                  <a:pt x="2310102" y="1878890"/>
                </a:lnTo>
                <a:lnTo>
                  <a:pt x="2311691" y="1877300"/>
                </a:lnTo>
                <a:lnTo>
                  <a:pt x="2312486" y="1874915"/>
                </a:lnTo>
                <a:lnTo>
                  <a:pt x="2312486" y="1870146"/>
                </a:lnTo>
                <a:lnTo>
                  <a:pt x="2311691" y="1865377"/>
                </a:lnTo>
                <a:lnTo>
                  <a:pt x="2307717" y="1856647"/>
                </a:lnTo>
                <a:lnTo>
                  <a:pt x="2304538" y="1847109"/>
                </a:lnTo>
                <a:lnTo>
                  <a:pt x="2302948" y="1842353"/>
                </a:lnTo>
                <a:lnTo>
                  <a:pt x="2302153" y="1838379"/>
                </a:lnTo>
                <a:lnTo>
                  <a:pt x="2305333" y="1841558"/>
                </a:lnTo>
                <a:lnTo>
                  <a:pt x="2308512" y="1845532"/>
                </a:lnTo>
                <a:lnTo>
                  <a:pt x="2314076" y="1853468"/>
                </a:lnTo>
                <a:lnTo>
                  <a:pt x="2316460" y="1857442"/>
                </a:lnTo>
                <a:lnTo>
                  <a:pt x="2319627" y="1861416"/>
                </a:lnTo>
                <a:lnTo>
                  <a:pt x="2322011" y="1863788"/>
                </a:lnTo>
                <a:lnTo>
                  <a:pt x="2324396" y="1864582"/>
                </a:lnTo>
                <a:lnTo>
                  <a:pt x="2326780" y="1864582"/>
                </a:lnTo>
                <a:lnTo>
                  <a:pt x="2328370" y="1863788"/>
                </a:lnTo>
                <a:lnTo>
                  <a:pt x="2329960" y="1862211"/>
                </a:lnTo>
                <a:lnTo>
                  <a:pt x="2330755" y="1860621"/>
                </a:lnTo>
                <a:lnTo>
                  <a:pt x="2330755" y="1858237"/>
                </a:lnTo>
                <a:lnTo>
                  <a:pt x="2329960" y="1855852"/>
                </a:lnTo>
                <a:lnTo>
                  <a:pt x="2328370" y="1851878"/>
                </a:lnTo>
                <a:lnTo>
                  <a:pt x="2325985" y="1848699"/>
                </a:lnTo>
                <a:lnTo>
                  <a:pt x="2318037" y="1833610"/>
                </a:lnTo>
                <a:lnTo>
                  <a:pt x="2314076" y="1825675"/>
                </a:lnTo>
                <a:lnTo>
                  <a:pt x="2311691" y="1821700"/>
                </a:lnTo>
                <a:lnTo>
                  <a:pt x="2310897" y="1817726"/>
                </a:lnTo>
                <a:lnTo>
                  <a:pt x="2313281" y="1819316"/>
                </a:lnTo>
                <a:lnTo>
                  <a:pt x="2315666" y="1821700"/>
                </a:lnTo>
                <a:lnTo>
                  <a:pt x="2318037" y="1824085"/>
                </a:lnTo>
                <a:lnTo>
                  <a:pt x="2320422" y="1826469"/>
                </a:lnTo>
                <a:lnTo>
                  <a:pt x="2325985" y="1829649"/>
                </a:lnTo>
                <a:lnTo>
                  <a:pt x="2331549" y="1830431"/>
                </a:lnTo>
                <a:lnTo>
                  <a:pt x="2336305" y="1831225"/>
                </a:lnTo>
                <a:lnTo>
                  <a:pt x="2337895" y="1830431"/>
                </a:lnTo>
                <a:lnTo>
                  <a:pt x="2340280" y="1829649"/>
                </a:lnTo>
                <a:lnTo>
                  <a:pt x="2341074" y="1828059"/>
                </a:lnTo>
                <a:lnTo>
                  <a:pt x="2341869" y="1827264"/>
                </a:lnTo>
                <a:lnTo>
                  <a:pt x="2341869" y="1824880"/>
                </a:lnTo>
                <a:lnTo>
                  <a:pt x="2340280" y="1822495"/>
                </a:lnTo>
                <a:lnTo>
                  <a:pt x="2337895" y="1820111"/>
                </a:lnTo>
                <a:lnTo>
                  <a:pt x="2333934" y="1817726"/>
                </a:lnTo>
                <a:lnTo>
                  <a:pt x="2330755" y="1814547"/>
                </a:lnTo>
                <a:lnTo>
                  <a:pt x="2323601" y="1807406"/>
                </a:lnTo>
                <a:lnTo>
                  <a:pt x="2318037" y="1799458"/>
                </a:lnTo>
                <a:lnTo>
                  <a:pt x="2311691" y="1792317"/>
                </a:lnTo>
                <a:lnTo>
                  <a:pt x="2308512" y="1789138"/>
                </a:lnTo>
                <a:lnTo>
                  <a:pt x="2305333" y="1785959"/>
                </a:lnTo>
                <a:lnTo>
                  <a:pt x="2301359" y="1783574"/>
                </a:lnTo>
                <a:lnTo>
                  <a:pt x="2297397" y="1781985"/>
                </a:lnTo>
                <a:lnTo>
                  <a:pt x="2291039" y="1781985"/>
                </a:lnTo>
                <a:lnTo>
                  <a:pt x="2289449" y="1781190"/>
                </a:lnTo>
                <a:lnTo>
                  <a:pt x="2288654" y="1778818"/>
                </a:lnTo>
                <a:lnTo>
                  <a:pt x="2287859" y="1777229"/>
                </a:lnTo>
                <a:lnTo>
                  <a:pt x="2285475" y="1771665"/>
                </a:lnTo>
                <a:lnTo>
                  <a:pt x="2282309" y="1762140"/>
                </a:lnTo>
                <a:lnTo>
                  <a:pt x="2279924" y="1751807"/>
                </a:lnTo>
                <a:lnTo>
                  <a:pt x="2277540" y="1742282"/>
                </a:lnTo>
                <a:lnTo>
                  <a:pt x="2275950" y="1731949"/>
                </a:lnTo>
                <a:lnTo>
                  <a:pt x="2275155" y="1719245"/>
                </a:lnTo>
                <a:lnTo>
                  <a:pt x="2273565" y="1707335"/>
                </a:lnTo>
                <a:lnTo>
                  <a:pt x="2271181" y="1697002"/>
                </a:lnTo>
                <a:lnTo>
                  <a:pt x="2268001" y="1686682"/>
                </a:lnTo>
                <a:lnTo>
                  <a:pt x="2264835" y="1676362"/>
                </a:lnTo>
                <a:lnTo>
                  <a:pt x="2260861" y="1666030"/>
                </a:lnTo>
                <a:lnTo>
                  <a:pt x="2257682" y="1658094"/>
                </a:lnTo>
                <a:lnTo>
                  <a:pt x="2256092" y="1654120"/>
                </a:lnTo>
                <a:lnTo>
                  <a:pt x="2253707" y="1650146"/>
                </a:lnTo>
                <a:lnTo>
                  <a:pt x="2250528" y="1644582"/>
                </a:lnTo>
                <a:lnTo>
                  <a:pt x="2248938" y="1642210"/>
                </a:lnTo>
                <a:lnTo>
                  <a:pt x="2248157" y="1639031"/>
                </a:lnTo>
                <a:lnTo>
                  <a:pt x="2247362" y="1634262"/>
                </a:lnTo>
                <a:lnTo>
                  <a:pt x="2246567" y="1628698"/>
                </a:lnTo>
                <a:lnTo>
                  <a:pt x="2246567" y="1618378"/>
                </a:lnTo>
                <a:lnTo>
                  <a:pt x="2244182" y="1597726"/>
                </a:lnTo>
                <a:lnTo>
                  <a:pt x="2241003" y="1577073"/>
                </a:lnTo>
                <a:lnTo>
                  <a:pt x="2237029" y="1557228"/>
                </a:lnTo>
                <a:lnTo>
                  <a:pt x="2237029" y="1552459"/>
                </a:lnTo>
                <a:lnTo>
                  <a:pt x="2237824" y="1547690"/>
                </a:lnTo>
                <a:lnTo>
                  <a:pt x="2237824" y="1537370"/>
                </a:lnTo>
                <a:lnTo>
                  <a:pt x="2237824" y="1526242"/>
                </a:lnTo>
                <a:lnTo>
                  <a:pt x="2237029" y="1515923"/>
                </a:lnTo>
                <a:lnTo>
                  <a:pt x="2236234" y="1511154"/>
                </a:lnTo>
                <a:lnTo>
                  <a:pt x="2234644" y="1506398"/>
                </a:lnTo>
                <a:lnTo>
                  <a:pt x="2230683" y="1497654"/>
                </a:lnTo>
                <a:lnTo>
                  <a:pt x="2225914" y="1489719"/>
                </a:lnTo>
                <a:lnTo>
                  <a:pt x="2221145" y="1481771"/>
                </a:lnTo>
                <a:lnTo>
                  <a:pt x="2217966" y="1477796"/>
                </a:lnTo>
                <a:lnTo>
                  <a:pt x="2214786" y="1473835"/>
                </a:lnTo>
                <a:lnTo>
                  <a:pt x="2210825" y="1471451"/>
                </a:lnTo>
                <a:lnTo>
                  <a:pt x="2206851" y="1469066"/>
                </a:lnTo>
                <a:lnTo>
                  <a:pt x="2198108" y="1465092"/>
                </a:lnTo>
                <a:lnTo>
                  <a:pt x="2188583" y="1462708"/>
                </a:lnTo>
                <a:lnTo>
                  <a:pt x="2178263" y="1461118"/>
                </a:lnTo>
                <a:lnTo>
                  <a:pt x="2167930" y="1460323"/>
                </a:lnTo>
                <a:lnTo>
                  <a:pt x="2156021" y="1460323"/>
                </a:lnTo>
                <a:lnTo>
                  <a:pt x="2153636" y="1458733"/>
                </a:lnTo>
                <a:lnTo>
                  <a:pt x="2149662" y="1456362"/>
                </a:lnTo>
                <a:lnTo>
                  <a:pt x="2132189" y="1445234"/>
                </a:lnTo>
                <a:lnTo>
                  <a:pt x="2127433" y="1442055"/>
                </a:lnTo>
                <a:lnTo>
                  <a:pt x="2125843" y="1441273"/>
                </a:lnTo>
                <a:lnTo>
                  <a:pt x="2124253" y="1440478"/>
                </a:lnTo>
                <a:lnTo>
                  <a:pt x="2124253" y="1438888"/>
                </a:lnTo>
                <a:lnTo>
                  <a:pt x="2121869" y="1420620"/>
                </a:lnTo>
                <a:lnTo>
                  <a:pt x="2121074" y="1412672"/>
                </a:lnTo>
                <a:lnTo>
                  <a:pt x="2121074" y="1411082"/>
                </a:lnTo>
                <a:lnTo>
                  <a:pt x="2122664" y="1409493"/>
                </a:lnTo>
                <a:lnTo>
                  <a:pt x="2126638" y="1406326"/>
                </a:lnTo>
                <a:lnTo>
                  <a:pt x="2128227" y="1403942"/>
                </a:lnTo>
                <a:lnTo>
                  <a:pt x="2129022" y="1400762"/>
                </a:lnTo>
                <a:lnTo>
                  <a:pt x="2131394" y="1395198"/>
                </a:lnTo>
                <a:lnTo>
                  <a:pt x="2136163" y="1378520"/>
                </a:lnTo>
                <a:lnTo>
                  <a:pt x="2138547" y="1368995"/>
                </a:lnTo>
                <a:lnTo>
                  <a:pt x="2140137" y="1359457"/>
                </a:lnTo>
                <a:lnTo>
                  <a:pt x="2141727" y="1349932"/>
                </a:lnTo>
                <a:lnTo>
                  <a:pt x="2141727" y="1339612"/>
                </a:lnTo>
                <a:lnTo>
                  <a:pt x="2140932" y="1330074"/>
                </a:lnTo>
                <a:lnTo>
                  <a:pt x="2139342" y="1320549"/>
                </a:lnTo>
                <a:lnTo>
                  <a:pt x="2136958" y="1311011"/>
                </a:lnTo>
                <a:lnTo>
                  <a:pt x="2132189" y="1302281"/>
                </a:lnTo>
                <a:lnTo>
                  <a:pt x="2126638" y="1295922"/>
                </a:lnTo>
                <a:lnTo>
                  <a:pt x="2120279" y="1290358"/>
                </a:lnTo>
                <a:lnTo>
                  <a:pt x="2113125" y="1285602"/>
                </a:lnTo>
                <a:lnTo>
                  <a:pt x="2104395" y="1282423"/>
                </a:lnTo>
                <a:lnTo>
                  <a:pt x="2094075" y="1281628"/>
                </a:lnTo>
                <a:close/>
                <a:moveTo>
                  <a:pt x="1021313" y="1280833"/>
                </a:moveTo>
                <a:lnTo>
                  <a:pt x="1014954" y="1281628"/>
                </a:lnTo>
                <a:lnTo>
                  <a:pt x="1006224" y="1283218"/>
                </a:lnTo>
                <a:lnTo>
                  <a:pt x="998276" y="1285602"/>
                </a:lnTo>
                <a:lnTo>
                  <a:pt x="990340" y="1289563"/>
                </a:lnTo>
                <a:lnTo>
                  <a:pt x="987161" y="1291948"/>
                </a:lnTo>
                <a:lnTo>
                  <a:pt x="983982" y="1295127"/>
                </a:lnTo>
                <a:lnTo>
                  <a:pt x="980802" y="1299101"/>
                </a:lnTo>
                <a:lnTo>
                  <a:pt x="978418" y="1302281"/>
                </a:lnTo>
                <a:lnTo>
                  <a:pt x="973662" y="1311011"/>
                </a:lnTo>
                <a:lnTo>
                  <a:pt x="971277" y="1319754"/>
                </a:lnTo>
                <a:lnTo>
                  <a:pt x="969688" y="1328484"/>
                </a:lnTo>
                <a:lnTo>
                  <a:pt x="968893" y="1338022"/>
                </a:lnTo>
                <a:lnTo>
                  <a:pt x="968893" y="1346753"/>
                </a:lnTo>
                <a:lnTo>
                  <a:pt x="968893" y="1355496"/>
                </a:lnTo>
                <a:lnTo>
                  <a:pt x="970482" y="1364226"/>
                </a:lnTo>
                <a:lnTo>
                  <a:pt x="972072" y="1373764"/>
                </a:lnTo>
                <a:lnTo>
                  <a:pt x="974457" y="1382494"/>
                </a:lnTo>
                <a:lnTo>
                  <a:pt x="980007" y="1399173"/>
                </a:lnTo>
                <a:lnTo>
                  <a:pt x="981597" y="1403147"/>
                </a:lnTo>
                <a:lnTo>
                  <a:pt x="983982" y="1406326"/>
                </a:lnTo>
                <a:lnTo>
                  <a:pt x="987161" y="1409493"/>
                </a:lnTo>
                <a:lnTo>
                  <a:pt x="988751" y="1411082"/>
                </a:lnTo>
                <a:lnTo>
                  <a:pt x="988751" y="1413467"/>
                </a:lnTo>
                <a:lnTo>
                  <a:pt x="988751" y="1415851"/>
                </a:lnTo>
                <a:lnTo>
                  <a:pt x="986366" y="1435709"/>
                </a:lnTo>
                <a:lnTo>
                  <a:pt x="986366" y="1438094"/>
                </a:lnTo>
                <a:lnTo>
                  <a:pt x="985571" y="1440478"/>
                </a:lnTo>
                <a:lnTo>
                  <a:pt x="984776" y="1441273"/>
                </a:lnTo>
                <a:lnTo>
                  <a:pt x="982392" y="1442055"/>
                </a:lnTo>
                <a:lnTo>
                  <a:pt x="977636" y="1445234"/>
                </a:lnTo>
                <a:lnTo>
                  <a:pt x="968893" y="1450798"/>
                </a:lnTo>
                <a:lnTo>
                  <a:pt x="960163" y="1456362"/>
                </a:lnTo>
                <a:lnTo>
                  <a:pt x="956983" y="1458733"/>
                </a:lnTo>
                <a:lnTo>
                  <a:pt x="954599" y="1460323"/>
                </a:lnTo>
                <a:lnTo>
                  <a:pt x="941894" y="1460323"/>
                </a:lnTo>
                <a:lnTo>
                  <a:pt x="930767" y="1461118"/>
                </a:lnTo>
                <a:lnTo>
                  <a:pt x="921242" y="1462708"/>
                </a:lnTo>
                <a:lnTo>
                  <a:pt x="911704" y="1465092"/>
                </a:lnTo>
                <a:lnTo>
                  <a:pt x="906948" y="1466682"/>
                </a:lnTo>
                <a:lnTo>
                  <a:pt x="902973" y="1468271"/>
                </a:lnTo>
                <a:lnTo>
                  <a:pt x="898204" y="1471451"/>
                </a:lnTo>
                <a:lnTo>
                  <a:pt x="895025" y="1473835"/>
                </a:lnTo>
                <a:lnTo>
                  <a:pt x="891859" y="1477796"/>
                </a:lnTo>
                <a:lnTo>
                  <a:pt x="888679" y="1481771"/>
                </a:lnTo>
                <a:lnTo>
                  <a:pt x="883910" y="1489719"/>
                </a:lnTo>
                <a:lnTo>
                  <a:pt x="879141" y="1498449"/>
                </a:lnTo>
                <a:lnTo>
                  <a:pt x="875180" y="1507192"/>
                </a:lnTo>
                <a:lnTo>
                  <a:pt x="873590" y="1511948"/>
                </a:lnTo>
                <a:lnTo>
                  <a:pt x="872796" y="1516717"/>
                </a:lnTo>
                <a:lnTo>
                  <a:pt x="872001" y="1527037"/>
                </a:lnTo>
                <a:lnTo>
                  <a:pt x="872001" y="1537370"/>
                </a:lnTo>
                <a:lnTo>
                  <a:pt x="872796" y="1547690"/>
                </a:lnTo>
                <a:lnTo>
                  <a:pt x="872796" y="1552459"/>
                </a:lnTo>
                <a:lnTo>
                  <a:pt x="872796" y="1557228"/>
                </a:lnTo>
                <a:lnTo>
                  <a:pt x="870411" y="1567548"/>
                </a:lnTo>
                <a:lnTo>
                  <a:pt x="867232" y="1588201"/>
                </a:lnTo>
                <a:lnTo>
                  <a:pt x="864052" y="1608853"/>
                </a:lnTo>
                <a:lnTo>
                  <a:pt x="863258" y="1629493"/>
                </a:lnTo>
                <a:lnTo>
                  <a:pt x="862463" y="1634262"/>
                </a:lnTo>
                <a:lnTo>
                  <a:pt x="861668" y="1639031"/>
                </a:lnTo>
                <a:lnTo>
                  <a:pt x="860873" y="1643800"/>
                </a:lnTo>
                <a:lnTo>
                  <a:pt x="858502" y="1647761"/>
                </a:lnTo>
                <a:lnTo>
                  <a:pt x="855322" y="1652530"/>
                </a:lnTo>
                <a:lnTo>
                  <a:pt x="852938" y="1657299"/>
                </a:lnTo>
                <a:lnTo>
                  <a:pt x="845784" y="1673978"/>
                </a:lnTo>
                <a:lnTo>
                  <a:pt x="841028" y="1690656"/>
                </a:lnTo>
                <a:lnTo>
                  <a:pt x="837054" y="1707335"/>
                </a:lnTo>
                <a:lnTo>
                  <a:pt x="834669" y="1724808"/>
                </a:lnTo>
                <a:lnTo>
                  <a:pt x="832285" y="1743871"/>
                </a:lnTo>
                <a:lnTo>
                  <a:pt x="829900" y="1753396"/>
                </a:lnTo>
                <a:lnTo>
                  <a:pt x="827516" y="1762921"/>
                </a:lnTo>
                <a:lnTo>
                  <a:pt x="824350" y="1771665"/>
                </a:lnTo>
                <a:lnTo>
                  <a:pt x="822760" y="1776434"/>
                </a:lnTo>
                <a:lnTo>
                  <a:pt x="821965" y="1778818"/>
                </a:lnTo>
                <a:lnTo>
                  <a:pt x="820375" y="1781190"/>
                </a:lnTo>
                <a:lnTo>
                  <a:pt x="819581" y="1781985"/>
                </a:lnTo>
                <a:lnTo>
                  <a:pt x="813222" y="1781985"/>
                </a:lnTo>
                <a:lnTo>
                  <a:pt x="808453" y="1783574"/>
                </a:lnTo>
                <a:lnTo>
                  <a:pt x="804492" y="1785959"/>
                </a:lnTo>
                <a:lnTo>
                  <a:pt x="797338" y="1793112"/>
                </a:lnTo>
                <a:lnTo>
                  <a:pt x="790979" y="1800253"/>
                </a:lnTo>
                <a:lnTo>
                  <a:pt x="785429" y="1807406"/>
                </a:lnTo>
                <a:lnTo>
                  <a:pt x="779070" y="1815342"/>
                </a:lnTo>
                <a:lnTo>
                  <a:pt x="771929" y="1820111"/>
                </a:lnTo>
                <a:lnTo>
                  <a:pt x="769545" y="1822495"/>
                </a:lnTo>
                <a:lnTo>
                  <a:pt x="768750" y="1824085"/>
                </a:lnTo>
                <a:lnTo>
                  <a:pt x="767955" y="1825675"/>
                </a:lnTo>
                <a:lnTo>
                  <a:pt x="768750" y="1828854"/>
                </a:lnTo>
                <a:lnTo>
                  <a:pt x="771135" y="1830431"/>
                </a:lnTo>
                <a:lnTo>
                  <a:pt x="773506" y="1831225"/>
                </a:lnTo>
                <a:lnTo>
                  <a:pt x="775891" y="1831225"/>
                </a:lnTo>
                <a:lnTo>
                  <a:pt x="782249" y="1829649"/>
                </a:lnTo>
                <a:lnTo>
                  <a:pt x="787813" y="1827264"/>
                </a:lnTo>
                <a:lnTo>
                  <a:pt x="790979" y="1824880"/>
                </a:lnTo>
                <a:lnTo>
                  <a:pt x="794159" y="1822495"/>
                </a:lnTo>
                <a:lnTo>
                  <a:pt x="796543" y="1820111"/>
                </a:lnTo>
                <a:lnTo>
                  <a:pt x="798133" y="1818521"/>
                </a:lnTo>
                <a:lnTo>
                  <a:pt x="799723" y="1817726"/>
                </a:lnTo>
                <a:lnTo>
                  <a:pt x="798133" y="1821700"/>
                </a:lnTo>
                <a:lnTo>
                  <a:pt x="797338" y="1824880"/>
                </a:lnTo>
                <a:lnTo>
                  <a:pt x="793364" y="1831225"/>
                </a:lnTo>
                <a:lnTo>
                  <a:pt x="784634" y="1847109"/>
                </a:lnTo>
                <a:lnTo>
                  <a:pt x="780660" y="1854263"/>
                </a:lnTo>
                <a:lnTo>
                  <a:pt x="779070" y="1857442"/>
                </a:lnTo>
                <a:lnTo>
                  <a:pt x="779070" y="1859826"/>
                </a:lnTo>
                <a:lnTo>
                  <a:pt x="779865" y="1861416"/>
                </a:lnTo>
                <a:lnTo>
                  <a:pt x="781454" y="1863788"/>
                </a:lnTo>
                <a:lnTo>
                  <a:pt x="783044" y="1865377"/>
                </a:lnTo>
                <a:lnTo>
                  <a:pt x="785429" y="1864582"/>
                </a:lnTo>
                <a:lnTo>
                  <a:pt x="787813" y="1863788"/>
                </a:lnTo>
                <a:lnTo>
                  <a:pt x="791774" y="1859826"/>
                </a:lnTo>
                <a:lnTo>
                  <a:pt x="794954" y="1855852"/>
                </a:lnTo>
                <a:lnTo>
                  <a:pt x="801312" y="1846327"/>
                </a:lnTo>
                <a:lnTo>
                  <a:pt x="804492" y="1841558"/>
                </a:lnTo>
                <a:lnTo>
                  <a:pt x="807658" y="1838379"/>
                </a:lnTo>
                <a:lnTo>
                  <a:pt x="806876" y="1842353"/>
                </a:lnTo>
                <a:lnTo>
                  <a:pt x="806081" y="1847109"/>
                </a:lnTo>
                <a:lnTo>
                  <a:pt x="802107" y="1856647"/>
                </a:lnTo>
                <a:lnTo>
                  <a:pt x="798928" y="1865377"/>
                </a:lnTo>
                <a:lnTo>
                  <a:pt x="797338" y="1870146"/>
                </a:lnTo>
                <a:lnTo>
                  <a:pt x="797338" y="1874915"/>
                </a:lnTo>
                <a:lnTo>
                  <a:pt x="798928" y="1877300"/>
                </a:lnTo>
                <a:lnTo>
                  <a:pt x="800518" y="1878890"/>
                </a:lnTo>
                <a:lnTo>
                  <a:pt x="802902" y="1879684"/>
                </a:lnTo>
                <a:lnTo>
                  <a:pt x="805287" y="1878890"/>
                </a:lnTo>
                <a:lnTo>
                  <a:pt x="807658" y="1877300"/>
                </a:lnTo>
                <a:lnTo>
                  <a:pt x="809248" y="1874121"/>
                </a:lnTo>
                <a:lnTo>
                  <a:pt x="811632" y="1869352"/>
                </a:lnTo>
                <a:lnTo>
                  <a:pt x="816401" y="1857442"/>
                </a:lnTo>
                <a:lnTo>
                  <a:pt x="821170" y="1844738"/>
                </a:lnTo>
                <a:lnTo>
                  <a:pt x="820375" y="1855852"/>
                </a:lnTo>
                <a:lnTo>
                  <a:pt x="819581" y="1866172"/>
                </a:lnTo>
                <a:lnTo>
                  <a:pt x="819581" y="1871736"/>
                </a:lnTo>
                <a:lnTo>
                  <a:pt x="820375" y="1874915"/>
                </a:lnTo>
                <a:lnTo>
                  <a:pt x="821965" y="1877300"/>
                </a:lnTo>
                <a:lnTo>
                  <a:pt x="823555" y="1878095"/>
                </a:lnTo>
                <a:lnTo>
                  <a:pt x="825926" y="1878095"/>
                </a:lnTo>
                <a:lnTo>
                  <a:pt x="828311" y="1877300"/>
                </a:lnTo>
                <a:lnTo>
                  <a:pt x="829900" y="1875710"/>
                </a:lnTo>
                <a:lnTo>
                  <a:pt x="830695" y="1871736"/>
                </a:lnTo>
                <a:lnTo>
                  <a:pt x="831490" y="1868557"/>
                </a:lnTo>
                <a:lnTo>
                  <a:pt x="832285" y="1860621"/>
                </a:lnTo>
                <a:lnTo>
                  <a:pt x="833080" y="1849494"/>
                </a:lnTo>
                <a:lnTo>
                  <a:pt x="833875" y="1845532"/>
                </a:lnTo>
                <a:lnTo>
                  <a:pt x="833875" y="1843943"/>
                </a:lnTo>
                <a:lnTo>
                  <a:pt x="835464" y="1842353"/>
                </a:lnTo>
                <a:lnTo>
                  <a:pt x="836259" y="1844738"/>
                </a:lnTo>
                <a:lnTo>
                  <a:pt x="836259" y="1847109"/>
                </a:lnTo>
                <a:lnTo>
                  <a:pt x="835464" y="1852673"/>
                </a:lnTo>
                <a:lnTo>
                  <a:pt x="834669" y="1859032"/>
                </a:lnTo>
                <a:lnTo>
                  <a:pt x="834669" y="1864582"/>
                </a:lnTo>
                <a:lnTo>
                  <a:pt x="835464" y="1867762"/>
                </a:lnTo>
                <a:lnTo>
                  <a:pt x="837849" y="1870146"/>
                </a:lnTo>
                <a:lnTo>
                  <a:pt x="838644" y="1870941"/>
                </a:lnTo>
                <a:lnTo>
                  <a:pt x="841028" y="1870941"/>
                </a:lnTo>
                <a:lnTo>
                  <a:pt x="842605" y="1870146"/>
                </a:lnTo>
                <a:lnTo>
                  <a:pt x="844195" y="1867762"/>
                </a:lnTo>
                <a:lnTo>
                  <a:pt x="844989" y="1865377"/>
                </a:lnTo>
                <a:lnTo>
                  <a:pt x="846579" y="1860621"/>
                </a:lnTo>
                <a:lnTo>
                  <a:pt x="846579" y="1849494"/>
                </a:lnTo>
                <a:lnTo>
                  <a:pt x="848169" y="1834405"/>
                </a:lnTo>
                <a:lnTo>
                  <a:pt x="848964" y="1831225"/>
                </a:lnTo>
                <a:lnTo>
                  <a:pt x="850553" y="1828059"/>
                </a:lnTo>
                <a:lnTo>
                  <a:pt x="854527" y="1816137"/>
                </a:lnTo>
                <a:lnTo>
                  <a:pt x="856117" y="1809791"/>
                </a:lnTo>
                <a:lnTo>
                  <a:pt x="856912" y="1803432"/>
                </a:lnTo>
                <a:lnTo>
                  <a:pt x="856117" y="1799458"/>
                </a:lnTo>
                <a:lnTo>
                  <a:pt x="855322" y="1796279"/>
                </a:lnTo>
                <a:lnTo>
                  <a:pt x="856117" y="1793112"/>
                </a:lnTo>
                <a:lnTo>
                  <a:pt x="857707" y="1790728"/>
                </a:lnTo>
                <a:lnTo>
                  <a:pt x="864052" y="1775639"/>
                </a:lnTo>
                <a:lnTo>
                  <a:pt x="871206" y="1761345"/>
                </a:lnTo>
                <a:lnTo>
                  <a:pt x="888679" y="1727193"/>
                </a:lnTo>
                <a:lnTo>
                  <a:pt x="896615" y="1709720"/>
                </a:lnTo>
                <a:lnTo>
                  <a:pt x="902973" y="1692246"/>
                </a:lnTo>
                <a:lnTo>
                  <a:pt x="906153" y="1681913"/>
                </a:lnTo>
                <a:lnTo>
                  <a:pt x="907742" y="1672388"/>
                </a:lnTo>
                <a:lnTo>
                  <a:pt x="912498" y="1652530"/>
                </a:lnTo>
                <a:lnTo>
                  <a:pt x="918062" y="1635057"/>
                </a:lnTo>
                <a:lnTo>
                  <a:pt x="924421" y="1617584"/>
                </a:lnTo>
                <a:lnTo>
                  <a:pt x="929177" y="1636647"/>
                </a:lnTo>
                <a:lnTo>
                  <a:pt x="931561" y="1643800"/>
                </a:lnTo>
                <a:lnTo>
                  <a:pt x="933151" y="1651735"/>
                </a:lnTo>
                <a:lnTo>
                  <a:pt x="933151" y="1660479"/>
                </a:lnTo>
                <a:lnTo>
                  <a:pt x="933151" y="1669209"/>
                </a:lnTo>
                <a:lnTo>
                  <a:pt x="932356" y="1696207"/>
                </a:lnTo>
                <a:lnTo>
                  <a:pt x="932356" y="1703361"/>
                </a:lnTo>
                <a:lnTo>
                  <a:pt x="932356" y="1711309"/>
                </a:lnTo>
                <a:lnTo>
                  <a:pt x="933151" y="1714476"/>
                </a:lnTo>
                <a:lnTo>
                  <a:pt x="934741" y="1717655"/>
                </a:lnTo>
                <a:lnTo>
                  <a:pt x="934741" y="1720834"/>
                </a:lnTo>
                <a:lnTo>
                  <a:pt x="934741" y="1724014"/>
                </a:lnTo>
                <a:lnTo>
                  <a:pt x="933151" y="1731154"/>
                </a:lnTo>
                <a:lnTo>
                  <a:pt x="928382" y="1758165"/>
                </a:lnTo>
                <a:lnTo>
                  <a:pt x="926805" y="1771665"/>
                </a:lnTo>
                <a:lnTo>
                  <a:pt x="926011" y="1785164"/>
                </a:lnTo>
                <a:lnTo>
                  <a:pt x="925216" y="1812970"/>
                </a:lnTo>
                <a:lnTo>
                  <a:pt x="926011" y="1840763"/>
                </a:lnTo>
                <a:lnTo>
                  <a:pt x="927587" y="1867762"/>
                </a:lnTo>
                <a:lnTo>
                  <a:pt x="929972" y="1895568"/>
                </a:lnTo>
                <a:lnTo>
                  <a:pt x="933946" y="1922567"/>
                </a:lnTo>
                <a:lnTo>
                  <a:pt x="938715" y="1948770"/>
                </a:lnTo>
                <a:lnTo>
                  <a:pt x="945061" y="1975782"/>
                </a:lnTo>
                <a:lnTo>
                  <a:pt x="951419" y="1998024"/>
                </a:lnTo>
                <a:lnTo>
                  <a:pt x="953804" y="2009933"/>
                </a:lnTo>
                <a:lnTo>
                  <a:pt x="954599" y="2021843"/>
                </a:lnTo>
                <a:lnTo>
                  <a:pt x="953804" y="2031381"/>
                </a:lnTo>
                <a:lnTo>
                  <a:pt x="953009" y="2041701"/>
                </a:lnTo>
                <a:lnTo>
                  <a:pt x="948240" y="2060764"/>
                </a:lnTo>
                <a:lnTo>
                  <a:pt x="945855" y="2074263"/>
                </a:lnTo>
                <a:lnTo>
                  <a:pt x="944266" y="2087762"/>
                </a:lnTo>
                <a:lnTo>
                  <a:pt x="943484" y="2101262"/>
                </a:lnTo>
                <a:lnTo>
                  <a:pt x="944266" y="2114774"/>
                </a:lnTo>
                <a:lnTo>
                  <a:pt x="946650" y="2128273"/>
                </a:lnTo>
                <a:lnTo>
                  <a:pt x="949035" y="2140977"/>
                </a:lnTo>
                <a:lnTo>
                  <a:pt x="956983" y="2166399"/>
                </a:lnTo>
                <a:lnTo>
                  <a:pt x="971277" y="2214845"/>
                </a:lnTo>
                <a:lnTo>
                  <a:pt x="976841" y="2233908"/>
                </a:lnTo>
                <a:lnTo>
                  <a:pt x="982392" y="2252958"/>
                </a:lnTo>
                <a:lnTo>
                  <a:pt x="983982" y="2259317"/>
                </a:lnTo>
                <a:lnTo>
                  <a:pt x="984776" y="2263291"/>
                </a:lnTo>
                <a:lnTo>
                  <a:pt x="984776" y="2266470"/>
                </a:lnTo>
                <a:lnTo>
                  <a:pt x="983187" y="2272021"/>
                </a:lnTo>
                <a:lnTo>
                  <a:pt x="980802" y="2277585"/>
                </a:lnTo>
                <a:lnTo>
                  <a:pt x="974457" y="2287110"/>
                </a:lnTo>
                <a:lnTo>
                  <a:pt x="968893" y="2296648"/>
                </a:lnTo>
                <a:lnTo>
                  <a:pt x="964919" y="2300622"/>
                </a:lnTo>
                <a:lnTo>
                  <a:pt x="960957" y="2303789"/>
                </a:lnTo>
                <a:lnTo>
                  <a:pt x="957778" y="2306173"/>
                </a:lnTo>
                <a:lnTo>
                  <a:pt x="955394" y="2308558"/>
                </a:lnTo>
                <a:lnTo>
                  <a:pt x="955394" y="2310942"/>
                </a:lnTo>
                <a:lnTo>
                  <a:pt x="956188" y="2313327"/>
                </a:lnTo>
                <a:lnTo>
                  <a:pt x="957778" y="2314916"/>
                </a:lnTo>
                <a:lnTo>
                  <a:pt x="960163" y="2316506"/>
                </a:lnTo>
                <a:lnTo>
                  <a:pt x="964919" y="2318096"/>
                </a:lnTo>
                <a:lnTo>
                  <a:pt x="969688" y="2318891"/>
                </a:lnTo>
                <a:lnTo>
                  <a:pt x="976841" y="2320467"/>
                </a:lnTo>
                <a:lnTo>
                  <a:pt x="983982" y="2321262"/>
                </a:lnTo>
                <a:lnTo>
                  <a:pt x="989545" y="2321262"/>
                </a:lnTo>
                <a:lnTo>
                  <a:pt x="995109" y="2320467"/>
                </a:lnTo>
                <a:lnTo>
                  <a:pt x="996686" y="2320467"/>
                </a:lnTo>
                <a:lnTo>
                  <a:pt x="998276" y="2322852"/>
                </a:lnTo>
                <a:lnTo>
                  <a:pt x="1001455" y="2324442"/>
                </a:lnTo>
                <a:lnTo>
                  <a:pt x="1004634" y="2325236"/>
                </a:lnTo>
                <a:lnTo>
                  <a:pt x="1010198" y="2326031"/>
                </a:lnTo>
                <a:lnTo>
                  <a:pt x="1014954" y="2324442"/>
                </a:lnTo>
                <a:lnTo>
                  <a:pt x="1017339" y="2323647"/>
                </a:lnTo>
                <a:lnTo>
                  <a:pt x="1019723" y="2322057"/>
                </a:lnTo>
                <a:lnTo>
                  <a:pt x="1021313" y="2319686"/>
                </a:lnTo>
                <a:lnTo>
                  <a:pt x="1022108" y="2317301"/>
                </a:lnTo>
                <a:lnTo>
                  <a:pt x="1024492" y="2320467"/>
                </a:lnTo>
                <a:lnTo>
                  <a:pt x="1026877" y="2323647"/>
                </a:lnTo>
                <a:lnTo>
                  <a:pt x="1030043" y="2325236"/>
                </a:lnTo>
                <a:lnTo>
                  <a:pt x="1034017" y="2326031"/>
                </a:lnTo>
                <a:lnTo>
                  <a:pt x="1037991" y="2326031"/>
                </a:lnTo>
                <a:lnTo>
                  <a:pt x="1042760" y="2325236"/>
                </a:lnTo>
                <a:lnTo>
                  <a:pt x="1045940" y="2322852"/>
                </a:lnTo>
                <a:lnTo>
                  <a:pt x="1047516" y="2321262"/>
                </a:lnTo>
                <a:lnTo>
                  <a:pt x="1048311" y="2319686"/>
                </a:lnTo>
                <a:lnTo>
                  <a:pt x="1050696" y="2320467"/>
                </a:lnTo>
                <a:lnTo>
                  <a:pt x="1053875" y="2321262"/>
                </a:lnTo>
                <a:lnTo>
                  <a:pt x="1059439" y="2321262"/>
                </a:lnTo>
                <a:lnTo>
                  <a:pt x="1065785" y="2320467"/>
                </a:lnTo>
                <a:lnTo>
                  <a:pt x="1071349" y="2319686"/>
                </a:lnTo>
                <a:lnTo>
                  <a:pt x="1082463" y="2317301"/>
                </a:lnTo>
                <a:lnTo>
                  <a:pt x="1084053" y="2316506"/>
                </a:lnTo>
                <a:lnTo>
                  <a:pt x="1086437" y="2315711"/>
                </a:lnTo>
                <a:lnTo>
                  <a:pt x="1088027" y="2314122"/>
                </a:lnTo>
                <a:lnTo>
                  <a:pt x="1089617" y="2311737"/>
                </a:lnTo>
                <a:lnTo>
                  <a:pt x="1089617" y="2309353"/>
                </a:lnTo>
                <a:lnTo>
                  <a:pt x="1088822" y="2307763"/>
                </a:lnTo>
                <a:lnTo>
                  <a:pt x="1085643" y="2305378"/>
                </a:lnTo>
                <a:lnTo>
                  <a:pt x="1079297" y="2299828"/>
                </a:lnTo>
                <a:lnTo>
                  <a:pt x="1075323" y="2295853"/>
                </a:lnTo>
                <a:lnTo>
                  <a:pt x="1072143" y="2290290"/>
                </a:lnTo>
                <a:lnTo>
                  <a:pt x="1065785" y="2279970"/>
                </a:lnTo>
                <a:lnTo>
                  <a:pt x="1061824" y="2271226"/>
                </a:lnTo>
                <a:lnTo>
                  <a:pt x="1060234" y="2266470"/>
                </a:lnTo>
                <a:lnTo>
                  <a:pt x="1060234" y="2261701"/>
                </a:lnTo>
                <a:lnTo>
                  <a:pt x="1061824" y="2253753"/>
                </a:lnTo>
                <a:lnTo>
                  <a:pt x="1064195" y="2245818"/>
                </a:lnTo>
                <a:lnTo>
                  <a:pt x="1073733" y="2213255"/>
                </a:lnTo>
                <a:lnTo>
                  <a:pt x="1088027" y="2165604"/>
                </a:lnTo>
                <a:lnTo>
                  <a:pt x="1095181" y="2140183"/>
                </a:lnTo>
                <a:lnTo>
                  <a:pt x="1098347" y="2127478"/>
                </a:lnTo>
                <a:lnTo>
                  <a:pt x="1100731" y="2113979"/>
                </a:lnTo>
                <a:lnTo>
                  <a:pt x="1101526" y="2101262"/>
                </a:lnTo>
                <a:lnTo>
                  <a:pt x="1100731" y="2087762"/>
                </a:lnTo>
                <a:lnTo>
                  <a:pt x="1099142" y="2075058"/>
                </a:lnTo>
                <a:lnTo>
                  <a:pt x="1095975" y="2062354"/>
                </a:lnTo>
                <a:lnTo>
                  <a:pt x="1092001" y="2041701"/>
                </a:lnTo>
                <a:lnTo>
                  <a:pt x="1090412" y="2032176"/>
                </a:lnTo>
                <a:lnTo>
                  <a:pt x="1090412" y="2021843"/>
                </a:lnTo>
                <a:lnTo>
                  <a:pt x="1091206" y="2010728"/>
                </a:lnTo>
                <a:lnTo>
                  <a:pt x="1092796" y="1999601"/>
                </a:lnTo>
                <a:lnTo>
                  <a:pt x="1098347" y="1977371"/>
                </a:lnTo>
                <a:lnTo>
                  <a:pt x="1104706" y="1951949"/>
                </a:lnTo>
                <a:lnTo>
                  <a:pt x="1110270" y="1926541"/>
                </a:lnTo>
                <a:lnTo>
                  <a:pt x="1113449" y="1900324"/>
                </a:lnTo>
                <a:lnTo>
                  <a:pt x="1116615" y="1874121"/>
                </a:lnTo>
                <a:lnTo>
                  <a:pt x="1118205" y="1847109"/>
                </a:lnTo>
                <a:lnTo>
                  <a:pt x="1119000" y="1820111"/>
                </a:lnTo>
                <a:lnTo>
                  <a:pt x="1119000" y="1793907"/>
                </a:lnTo>
                <a:lnTo>
                  <a:pt x="1118205" y="1780395"/>
                </a:lnTo>
                <a:lnTo>
                  <a:pt x="1117410" y="1767691"/>
                </a:lnTo>
                <a:lnTo>
                  <a:pt x="1112654" y="1742282"/>
                </a:lnTo>
                <a:lnTo>
                  <a:pt x="1110270" y="1728770"/>
                </a:lnTo>
                <a:lnTo>
                  <a:pt x="1108680" y="1722424"/>
                </a:lnTo>
                <a:lnTo>
                  <a:pt x="1107885" y="1719245"/>
                </a:lnTo>
                <a:lnTo>
                  <a:pt x="1108680" y="1716065"/>
                </a:lnTo>
                <a:lnTo>
                  <a:pt x="1109475" y="1710514"/>
                </a:lnTo>
                <a:lnTo>
                  <a:pt x="1109475" y="1705745"/>
                </a:lnTo>
                <a:lnTo>
                  <a:pt x="1108680" y="1695412"/>
                </a:lnTo>
                <a:lnTo>
                  <a:pt x="1108680" y="1655710"/>
                </a:lnTo>
                <a:lnTo>
                  <a:pt x="1109475" y="1649351"/>
                </a:lnTo>
                <a:lnTo>
                  <a:pt x="1111064" y="1643800"/>
                </a:lnTo>
                <a:lnTo>
                  <a:pt x="1118205" y="1619968"/>
                </a:lnTo>
                <a:lnTo>
                  <a:pt x="1119795" y="1615199"/>
                </a:lnTo>
                <a:lnTo>
                  <a:pt x="1124564" y="1629493"/>
                </a:lnTo>
                <a:lnTo>
                  <a:pt x="1129333" y="1643800"/>
                </a:lnTo>
                <a:lnTo>
                  <a:pt x="1131717" y="1652530"/>
                </a:lnTo>
                <a:lnTo>
                  <a:pt x="1134089" y="1661260"/>
                </a:lnTo>
                <a:lnTo>
                  <a:pt x="1138063" y="1679529"/>
                </a:lnTo>
                <a:lnTo>
                  <a:pt x="1140447" y="1688272"/>
                </a:lnTo>
                <a:lnTo>
                  <a:pt x="1143627" y="1697797"/>
                </a:lnTo>
                <a:lnTo>
                  <a:pt x="1150767" y="1715270"/>
                </a:lnTo>
                <a:lnTo>
                  <a:pt x="1158716" y="1732744"/>
                </a:lnTo>
                <a:lnTo>
                  <a:pt x="1167446" y="1750217"/>
                </a:lnTo>
                <a:lnTo>
                  <a:pt x="1175394" y="1766101"/>
                </a:lnTo>
                <a:lnTo>
                  <a:pt x="1183329" y="1782779"/>
                </a:lnTo>
                <a:lnTo>
                  <a:pt x="1186509" y="1789138"/>
                </a:lnTo>
                <a:lnTo>
                  <a:pt x="1188893" y="1795497"/>
                </a:lnTo>
                <a:lnTo>
                  <a:pt x="1188893" y="1797868"/>
                </a:lnTo>
                <a:lnTo>
                  <a:pt x="1188098" y="1801048"/>
                </a:lnTo>
                <a:lnTo>
                  <a:pt x="1188098" y="1804227"/>
                </a:lnTo>
                <a:lnTo>
                  <a:pt x="1188098" y="1808201"/>
                </a:lnTo>
                <a:lnTo>
                  <a:pt x="1189688" y="1813752"/>
                </a:lnTo>
                <a:lnTo>
                  <a:pt x="1191278" y="1820111"/>
                </a:lnTo>
                <a:lnTo>
                  <a:pt x="1195252" y="1831225"/>
                </a:lnTo>
                <a:lnTo>
                  <a:pt x="1196047" y="1835994"/>
                </a:lnTo>
                <a:lnTo>
                  <a:pt x="1196842" y="1840763"/>
                </a:lnTo>
                <a:lnTo>
                  <a:pt x="1197636" y="1855057"/>
                </a:lnTo>
                <a:lnTo>
                  <a:pt x="1198431" y="1860621"/>
                </a:lnTo>
                <a:lnTo>
                  <a:pt x="1200021" y="1866172"/>
                </a:lnTo>
                <a:lnTo>
                  <a:pt x="1201598" y="1869352"/>
                </a:lnTo>
                <a:lnTo>
                  <a:pt x="1203982" y="1870941"/>
                </a:lnTo>
                <a:lnTo>
                  <a:pt x="1206367" y="1870941"/>
                </a:lnTo>
                <a:lnTo>
                  <a:pt x="1207956" y="1869352"/>
                </a:lnTo>
                <a:lnTo>
                  <a:pt x="1208751" y="1867762"/>
                </a:lnTo>
                <a:lnTo>
                  <a:pt x="1209546" y="1864582"/>
                </a:lnTo>
                <a:lnTo>
                  <a:pt x="1210341" y="1861416"/>
                </a:lnTo>
                <a:lnTo>
                  <a:pt x="1209546" y="1854263"/>
                </a:lnTo>
                <a:lnTo>
                  <a:pt x="1208751" y="1847904"/>
                </a:lnTo>
                <a:lnTo>
                  <a:pt x="1208751" y="1844738"/>
                </a:lnTo>
                <a:lnTo>
                  <a:pt x="1208751" y="1843943"/>
                </a:lnTo>
                <a:lnTo>
                  <a:pt x="1209546" y="1842353"/>
                </a:lnTo>
                <a:lnTo>
                  <a:pt x="1210341" y="1843943"/>
                </a:lnTo>
                <a:lnTo>
                  <a:pt x="1211136" y="1845532"/>
                </a:lnTo>
                <a:lnTo>
                  <a:pt x="1211136" y="1849494"/>
                </a:lnTo>
                <a:lnTo>
                  <a:pt x="1212725" y="1860621"/>
                </a:lnTo>
                <a:lnTo>
                  <a:pt x="1212725" y="1868557"/>
                </a:lnTo>
                <a:lnTo>
                  <a:pt x="1213520" y="1871736"/>
                </a:lnTo>
                <a:lnTo>
                  <a:pt x="1215110" y="1875710"/>
                </a:lnTo>
                <a:lnTo>
                  <a:pt x="1216700" y="1877300"/>
                </a:lnTo>
                <a:lnTo>
                  <a:pt x="1218276" y="1878095"/>
                </a:lnTo>
                <a:lnTo>
                  <a:pt x="1220661" y="1878095"/>
                </a:lnTo>
                <a:lnTo>
                  <a:pt x="1222250" y="1877300"/>
                </a:lnTo>
                <a:lnTo>
                  <a:pt x="1223840" y="1874915"/>
                </a:lnTo>
                <a:lnTo>
                  <a:pt x="1224635" y="1872531"/>
                </a:lnTo>
                <a:lnTo>
                  <a:pt x="1224635" y="1866172"/>
                </a:lnTo>
                <a:lnTo>
                  <a:pt x="1223840" y="1855852"/>
                </a:lnTo>
                <a:lnTo>
                  <a:pt x="1223840" y="1850288"/>
                </a:lnTo>
                <a:lnTo>
                  <a:pt x="1223840" y="1844738"/>
                </a:lnTo>
                <a:lnTo>
                  <a:pt x="1228609" y="1857442"/>
                </a:lnTo>
                <a:lnTo>
                  <a:pt x="1232583" y="1869352"/>
                </a:lnTo>
                <a:lnTo>
                  <a:pt x="1235750" y="1874915"/>
                </a:lnTo>
                <a:lnTo>
                  <a:pt x="1237339" y="1877300"/>
                </a:lnTo>
                <a:lnTo>
                  <a:pt x="1239724" y="1878890"/>
                </a:lnTo>
                <a:lnTo>
                  <a:pt x="1242108" y="1879684"/>
                </a:lnTo>
                <a:lnTo>
                  <a:pt x="1244493" y="1878890"/>
                </a:lnTo>
                <a:lnTo>
                  <a:pt x="1246082" y="1877300"/>
                </a:lnTo>
                <a:lnTo>
                  <a:pt x="1246877" y="1874915"/>
                </a:lnTo>
                <a:lnTo>
                  <a:pt x="1246877" y="1870146"/>
                </a:lnTo>
                <a:lnTo>
                  <a:pt x="1246082" y="1865377"/>
                </a:lnTo>
                <a:lnTo>
                  <a:pt x="1242108" y="1856647"/>
                </a:lnTo>
                <a:lnTo>
                  <a:pt x="1238929" y="1847109"/>
                </a:lnTo>
                <a:lnTo>
                  <a:pt x="1237339" y="1842353"/>
                </a:lnTo>
                <a:lnTo>
                  <a:pt x="1236544" y="1838379"/>
                </a:lnTo>
                <a:lnTo>
                  <a:pt x="1239724" y="1841558"/>
                </a:lnTo>
                <a:lnTo>
                  <a:pt x="1242903" y="1845532"/>
                </a:lnTo>
                <a:lnTo>
                  <a:pt x="1248467" y="1853468"/>
                </a:lnTo>
                <a:lnTo>
                  <a:pt x="1250851" y="1857442"/>
                </a:lnTo>
                <a:lnTo>
                  <a:pt x="1254018" y="1861416"/>
                </a:lnTo>
                <a:lnTo>
                  <a:pt x="1256402" y="1863788"/>
                </a:lnTo>
                <a:lnTo>
                  <a:pt x="1258787" y="1864582"/>
                </a:lnTo>
                <a:lnTo>
                  <a:pt x="1261171" y="1864582"/>
                </a:lnTo>
                <a:lnTo>
                  <a:pt x="1262761" y="1863788"/>
                </a:lnTo>
                <a:lnTo>
                  <a:pt x="1264351" y="1862211"/>
                </a:lnTo>
                <a:lnTo>
                  <a:pt x="1265146" y="1860621"/>
                </a:lnTo>
                <a:lnTo>
                  <a:pt x="1265146" y="1858237"/>
                </a:lnTo>
                <a:lnTo>
                  <a:pt x="1264351" y="1855852"/>
                </a:lnTo>
                <a:lnTo>
                  <a:pt x="1262761" y="1851878"/>
                </a:lnTo>
                <a:lnTo>
                  <a:pt x="1260376" y="1848699"/>
                </a:lnTo>
                <a:lnTo>
                  <a:pt x="1252428" y="1833610"/>
                </a:lnTo>
                <a:lnTo>
                  <a:pt x="1248467" y="1825675"/>
                </a:lnTo>
                <a:lnTo>
                  <a:pt x="1246082" y="1821700"/>
                </a:lnTo>
                <a:lnTo>
                  <a:pt x="1245288" y="1817726"/>
                </a:lnTo>
                <a:lnTo>
                  <a:pt x="1247672" y="1819316"/>
                </a:lnTo>
                <a:lnTo>
                  <a:pt x="1250057" y="1821700"/>
                </a:lnTo>
                <a:lnTo>
                  <a:pt x="1252428" y="1824085"/>
                </a:lnTo>
                <a:lnTo>
                  <a:pt x="1254813" y="1826469"/>
                </a:lnTo>
                <a:lnTo>
                  <a:pt x="1260376" y="1829649"/>
                </a:lnTo>
                <a:lnTo>
                  <a:pt x="1265940" y="1830431"/>
                </a:lnTo>
                <a:lnTo>
                  <a:pt x="1270696" y="1831225"/>
                </a:lnTo>
                <a:lnTo>
                  <a:pt x="1272286" y="1830431"/>
                </a:lnTo>
                <a:lnTo>
                  <a:pt x="1274671" y="1829649"/>
                </a:lnTo>
                <a:lnTo>
                  <a:pt x="1275465" y="1828059"/>
                </a:lnTo>
                <a:lnTo>
                  <a:pt x="1276260" y="1827264"/>
                </a:lnTo>
                <a:lnTo>
                  <a:pt x="1276260" y="1824880"/>
                </a:lnTo>
                <a:lnTo>
                  <a:pt x="1274671" y="1822495"/>
                </a:lnTo>
                <a:lnTo>
                  <a:pt x="1272286" y="1820111"/>
                </a:lnTo>
                <a:lnTo>
                  <a:pt x="1268325" y="1817726"/>
                </a:lnTo>
                <a:lnTo>
                  <a:pt x="1265146" y="1814547"/>
                </a:lnTo>
                <a:lnTo>
                  <a:pt x="1257992" y="1807406"/>
                </a:lnTo>
                <a:lnTo>
                  <a:pt x="1252428" y="1799458"/>
                </a:lnTo>
                <a:lnTo>
                  <a:pt x="1246082" y="1792317"/>
                </a:lnTo>
                <a:lnTo>
                  <a:pt x="1242903" y="1789138"/>
                </a:lnTo>
                <a:lnTo>
                  <a:pt x="1239724" y="1785959"/>
                </a:lnTo>
                <a:lnTo>
                  <a:pt x="1235750" y="1783574"/>
                </a:lnTo>
                <a:lnTo>
                  <a:pt x="1231788" y="1781985"/>
                </a:lnTo>
                <a:lnTo>
                  <a:pt x="1225430" y="1781985"/>
                </a:lnTo>
                <a:lnTo>
                  <a:pt x="1223840" y="1781190"/>
                </a:lnTo>
                <a:lnTo>
                  <a:pt x="1223045" y="1778818"/>
                </a:lnTo>
                <a:lnTo>
                  <a:pt x="1222250" y="1777229"/>
                </a:lnTo>
                <a:lnTo>
                  <a:pt x="1219866" y="1771665"/>
                </a:lnTo>
                <a:lnTo>
                  <a:pt x="1216700" y="1762140"/>
                </a:lnTo>
                <a:lnTo>
                  <a:pt x="1214315" y="1751807"/>
                </a:lnTo>
                <a:lnTo>
                  <a:pt x="1211931" y="1742282"/>
                </a:lnTo>
                <a:lnTo>
                  <a:pt x="1210341" y="1731949"/>
                </a:lnTo>
                <a:lnTo>
                  <a:pt x="1209546" y="1719245"/>
                </a:lnTo>
                <a:lnTo>
                  <a:pt x="1207956" y="1707335"/>
                </a:lnTo>
                <a:lnTo>
                  <a:pt x="1205572" y="1697002"/>
                </a:lnTo>
                <a:lnTo>
                  <a:pt x="1202392" y="1686682"/>
                </a:lnTo>
                <a:lnTo>
                  <a:pt x="1199226" y="1676362"/>
                </a:lnTo>
                <a:lnTo>
                  <a:pt x="1195252" y="1666030"/>
                </a:lnTo>
                <a:lnTo>
                  <a:pt x="1192073" y="1658094"/>
                </a:lnTo>
                <a:lnTo>
                  <a:pt x="1190483" y="1654120"/>
                </a:lnTo>
                <a:lnTo>
                  <a:pt x="1188098" y="1650146"/>
                </a:lnTo>
                <a:lnTo>
                  <a:pt x="1184919" y="1644582"/>
                </a:lnTo>
                <a:lnTo>
                  <a:pt x="1183329" y="1642210"/>
                </a:lnTo>
                <a:lnTo>
                  <a:pt x="1182548" y="1639031"/>
                </a:lnTo>
                <a:lnTo>
                  <a:pt x="1181753" y="1634262"/>
                </a:lnTo>
                <a:lnTo>
                  <a:pt x="1180958" y="1628698"/>
                </a:lnTo>
                <a:lnTo>
                  <a:pt x="1180958" y="1618378"/>
                </a:lnTo>
                <a:lnTo>
                  <a:pt x="1178573" y="1597726"/>
                </a:lnTo>
                <a:lnTo>
                  <a:pt x="1175394" y="1577073"/>
                </a:lnTo>
                <a:lnTo>
                  <a:pt x="1171420" y="1557228"/>
                </a:lnTo>
                <a:lnTo>
                  <a:pt x="1171420" y="1552459"/>
                </a:lnTo>
                <a:lnTo>
                  <a:pt x="1172215" y="1547690"/>
                </a:lnTo>
                <a:lnTo>
                  <a:pt x="1172215" y="1537370"/>
                </a:lnTo>
                <a:lnTo>
                  <a:pt x="1172215" y="1526242"/>
                </a:lnTo>
                <a:lnTo>
                  <a:pt x="1171420" y="1515923"/>
                </a:lnTo>
                <a:lnTo>
                  <a:pt x="1170625" y="1511154"/>
                </a:lnTo>
                <a:lnTo>
                  <a:pt x="1169035" y="1506398"/>
                </a:lnTo>
                <a:lnTo>
                  <a:pt x="1165074" y="1497654"/>
                </a:lnTo>
                <a:lnTo>
                  <a:pt x="1160305" y="1489719"/>
                </a:lnTo>
                <a:lnTo>
                  <a:pt x="1155536" y="1481771"/>
                </a:lnTo>
                <a:lnTo>
                  <a:pt x="1152357" y="1477796"/>
                </a:lnTo>
                <a:lnTo>
                  <a:pt x="1149177" y="1473835"/>
                </a:lnTo>
                <a:lnTo>
                  <a:pt x="1145216" y="1471451"/>
                </a:lnTo>
                <a:lnTo>
                  <a:pt x="1141242" y="1469066"/>
                </a:lnTo>
                <a:lnTo>
                  <a:pt x="1132499" y="1465092"/>
                </a:lnTo>
                <a:lnTo>
                  <a:pt x="1122974" y="1462708"/>
                </a:lnTo>
                <a:lnTo>
                  <a:pt x="1112654" y="1461118"/>
                </a:lnTo>
                <a:lnTo>
                  <a:pt x="1102321" y="1460323"/>
                </a:lnTo>
                <a:lnTo>
                  <a:pt x="1090412" y="1460323"/>
                </a:lnTo>
                <a:lnTo>
                  <a:pt x="1088027" y="1458733"/>
                </a:lnTo>
                <a:lnTo>
                  <a:pt x="1084053" y="1456362"/>
                </a:lnTo>
                <a:lnTo>
                  <a:pt x="1066580" y="1445234"/>
                </a:lnTo>
                <a:lnTo>
                  <a:pt x="1061824" y="1442055"/>
                </a:lnTo>
                <a:lnTo>
                  <a:pt x="1060234" y="1441273"/>
                </a:lnTo>
                <a:lnTo>
                  <a:pt x="1058644" y="1440478"/>
                </a:lnTo>
                <a:lnTo>
                  <a:pt x="1058644" y="1438888"/>
                </a:lnTo>
                <a:lnTo>
                  <a:pt x="1056260" y="1420620"/>
                </a:lnTo>
                <a:lnTo>
                  <a:pt x="1055465" y="1412672"/>
                </a:lnTo>
                <a:lnTo>
                  <a:pt x="1055465" y="1411082"/>
                </a:lnTo>
                <a:lnTo>
                  <a:pt x="1057055" y="1409493"/>
                </a:lnTo>
                <a:lnTo>
                  <a:pt x="1061029" y="1406326"/>
                </a:lnTo>
                <a:lnTo>
                  <a:pt x="1062618" y="1403942"/>
                </a:lnTo>
                <a:lnTo>
                  <a:pt x="1063413" y="1400762"/>
                </a:lnTo>
                <a:lnTo>
                  <a:pt x="1065785" y="1395198"/>
                </a:lnTo>
                <a:lnTo>
                  <a:pt x="1070554" y="1378520"/>
                </a:lnTo>
                <a:lnTo>
                  <a:pt x="1072938" y="1368995"/>
                </a:lnTo>
                <a:lnTo>
                  <a:pt x="1074528" y="1359457"/>
                </a:lnTo>
                <a:lnTo>
                  <a:pt x="1076118" y="1349932"/>
                </a:lnTo>
                <a:lnTo>
                  <a:pt x="1076118" y="1339612"/>
                </a:lnTo>
                <a:lnTo>
                  <a:pt x="1075323" y="1330074"/>
                </a:lnTo>
                <a:lnTo>
                  <a:pt x="1073733" y="1320549"/>
                </a:lnTo>
                <a:lnTo>
                  <a:pt x="1071349" y="1311011"/>
                </a:lnTo>
                <a:lnTo>
                  <a:pt x="1066580" y="1302281"/>
                </a:lnTo>
                <a:lnTo>
                  <a:pt x="1061029" y="1295922"/>
                </a:lnTo>
                <a:lnTo>
                  <a:pt x="1054670" y="1290358"/>
                </a:lnTo>
                <a:lnTo>
                  <a:pt x="1047516" y="1285602"/>
                </a:lnTo>
                <a:lnTo>
                  <a:pt x="1038786" y="1282423"/>
                </a:lnTo>
                <a:lnTo>
                  <a:pt x="1028466" y="1281628"/>
                </a:lnTo>
                <a:close/>
                <a:moveTo>
                  <a:pt x="2600129" y="791765"/>
                </a:moveTo>
                <a:lnTo>
                  <a:pt x="2601718" y="805264"/>
                </a:lnTo>
                <a:lnTo>
                  <a:pt x="2602513" y="812417"/>
                </a:lnTo>
                <a:lnTo>
                  <a:pt x="2602513" y="819558"/>
                </a:lnTo>
                <a:lnTo>
                  <a:pt x="2600923" y="833057"/>
                </a:lnTo>
                <a:lnTo>
                  <a:pt x="2600923" y="839416"/>
                </a:lnTo>
                <a:lnTo>
                  <a:pt x="2601718" y="845775"/>
                </a:lnTo>
                <a:lnTo>
                  <a:pt x="2602513" y="851325"/>
                </a:lnTo>
                <a:lnTo>
                  <a:pt x="2604898" y="856094"/>
                </a:lnTo>
                <a:lnTo>
                  <a:pt x="2605692" y="859274"/>
                </a:lnTo>
                <a:lnTo>
                  <a:pt x="2605692" y="862453"/>
                </a:lnTo>
                <a:lnTo>
                  <a:pt x="2605692" y="869594"/>
                </a:lnTo>
                <a:lnTo>
                  <a:pt x="2604898" y="883106"/>
                </a:lnTo>
                <a:lnTo>
                  <a:pt x="2603308" y="896605"/>
                </a:lnTo>
                <a:lnTo>
                  <a:pt x="2602513" y="916463"/>
                </a:lnTo>
                <a:lnTo>
                  <a:pt x="2601718" y="935513"/>
                </a:lnTo>
                <a:lnTo>
                  <a:pt x="2601718" y="948230"/>
                </a:lnTo>
                <a:lnTo>
                  <a:pt x="2601718" y="960140"/>
                </a:lnTo>
                <a:lnTo>
                  <a:pt x="2603308" y="987138"/>
                </a:lnTo>
                <a:lnTo>
                  <a:pt x="2604103" y="1003022"/>
                </a:lnTo>
                <a:lnTo>
                  <a:pt x="2603308" y="1018124"/>
                </a:lnTo>
                <a:lnTo>
                  <a:pt x="2600129" y="1049097"/>
                </a:lnTo>
                <a:lnTo>
                  <a:pt x="2597744" y="1021290"/>
                </a:lnTo>
                <a:lnTo>
                  <a:pt x="2596949" y="1006996"/>
                </a:lnTo>
                <a:lnTo>
                  <a:pt x="2596949" y="992702"/>
                </a:lnTo>
                <a:lnTo>
                  <a:pt x="2597744" y="979203"/>
                </a:lnTo>
                <a:lnTo>
                  <a:pt x="2598539" y="964909"/>
                </a:lnTo>
                <a:lnTo>
                  <a:pt x="2599334" y="950615"/>
                </a:lnTo>
                <a:lnTo>
                  <a:pt x="2599334" y="936308"/>
                </a:lnTo>
                <a:lnTo>
                  <a:pt x="2598539" y="913284"/>
                </a:lnTo>
                <a:lnTo>
                  <a:pt x="2597744" y="902156"/>
                </a:lnTo>
                <a:lnTo>
                  <a:pt x="2596949" y="890246"/>
                </a:lnTo>
                <a:lnTo>
                  <a:pt x="2595359" y="874363"/>
                </a:lnTo>
                <a:lnTo>
                  <a:pt x="2594565" y="866414"/>
                </a:lnTo>
                <a:lnTo>
                  <a:pt x="2594565" y="862453"/>
                </a:lnTo>
                <a:lnTo>
                  <a:pt x="2595359" y="858479"/>
                </a:lnTo>
                <a:lnTo>
                  <a:pt x="2596949" y="851325"/>
                </a:lnTo>
                <a:lnTo>
                  <a:pt x="2599334" y="843390"/>
                </a:lnTo>
                <a:lnTo>
                  <a:pt x="2599334" y="835442"/>
                </a:lnTo>
                <a:lnTo>
                  <a:pt x="2599334" y="827506"/>
                </a:lnTo>
                <a:lnTo>
                  <a:pt x="2598539" y="818763"/>
                </a:lnTo>
                <a:lnTo>
                  <a:pt x="2598539" y="809238"/>
                </a:lnTo>
                <a:close/>
                <a:moveTo>
                  <a:pt x="1564310" y="791765"/>
                </a:moveTo>
                <a:lnTo>
                  <a:pt x="1565899" y="805264"/>
                </a:lnTo>
                <a:lnTo>
                  <a:pt x="1566694" y="812417"/>
                </a:lnTo>
                <a:lnTo>
                  <a:pt x="1566694" y="819558"/>
                </a:lnTo>
                <a:lnTo>
                  <a:pt x="1565105" y="833057"/>
                </a:lnTo>
                <a:lnTo>
                  <a:pt x="1565105" y="839416"/>
                </a:lnTo>
                <a:lnTo>
                  <a:pt x="1565899" y="845775"/>
                </a:lnTo>
                <a:lnTo>
                  <a:pt x="1566694" y="851325"/>
                </a:lnTo>
                <a:lnTo>
                  <a:pt x="1569079" y="856094"/>
                </a:lnTo>
                <a:lnTo>
                  <a:pt x="1569874" y="859274"/>
                </a:lnTo>
                <a:lnTo>
                  <a:pt x="1569874" y="862453"/>
                </a:lnTo>
                <a:lnTo>
                  <a:pt x="1569874" y="869594"/>
                </a:lnTo>
                <a:lnTo>
                  <a:pt x="1569079" y="883106"/>
                </a:lnTo>
                <a:lnTo>
                  <a:pt x="1567489" y="896605"/>
                </a:lnTo>
                <a:lnTo>
                  <a:pt x="1566694" y="916463"/>
                </a:lnTo>
                <a:lnTo>
                  <a:pt x="1565899" y="935513"/>
                </a:lnTo>
                <a:lnTo>
                  <a:pt x="1565899" y="948230"/>
                </a:lnTo>
                <a:lnTo>
                  <a:pt x="1565899" y="960140"/>
                </a:lnTo>
                <a:lnTo>
                  <a:pt x="1567489" y="987138"/>
                </a:lnTo>
                <a:lnTo>
                  <a:pt x="1568284" y="1003022"/>
                </a:lnTo>
                <a:lnTo>
                  <a:pt x="1567489" y="1018124"/>
                </a:lnTo>
                <a:lnTo>
                  <a:pt x="1564310" y="1049097"/>
                </a:lnTo>
                <a:lnTo>
                  <a:pt x="1561925" y="1021290"/>
                </a:lnTo>
                <a:lnTo>
                  <a:pt x="1561130" y="1006996"/>
                </a:lnTo>
                <a:lnTo>
                  <a:pt x="1561130" y="992702"/>
                </a:lnTo>
                <a:lnTo>
                  <a:pt x="1561925" y="979203"/>
                </a:lnTo>
                <a:lnTo>
                  <a:pt x="1562720" y="964909"/>
                </a:lnTo>
                <a:lnTo>
                  <a:pt x="1563515" y="950615"/>
                </a:lnTo>
                <a:lnTo>
                  <a:pt x="1563515" y="936308"/>
                </a:lnTo>
                <a:lnTo>
                  <a:pt x="1562720" y="913284"/>
                </a:lnTo>
                <a:lnTo>
                  <a:pt x="1561925" y="902156"/>
                </a:lnTo>
                <a:lnTo>
                  <a:pt x="1561130" y="890246"/>
                </a:lnTo>
                <a:lnTo>
                  <a:pt x="1559541" y="874363"/>
                </a:lnTo>
                <a:lnTo>
                  <a:pt x="1558746" y="866414"/>
                </a:lnTo>
                <a:lnTo>
                  <a:pt x="1558746" y="862453"/>
                </a:lnTo>
                <a:lnTo>
                  <a:pt x="1559541" y="858479"/>
                </a:lnTo>
                <a:lnTo>
                  <a:pt x="1561130" y="851325"/>
                </a:lnTo>
                <a:lnTo>
                  <a:pt x="1563515" y="843390"/>
                </a:lnTo>
                <a:lnTo>
                  <a:pt x="1563515" y="835442"/>
                </a:lnTo>
                <a:lnTo>
                  <a:pt x="1563515" y="827506"/>
                </a:lnTo>
                <a:lnTo>
                  <a:pt x="1562720" y="818763"/>
                </a:lnTo>
                <a:lnTo>
                  <a:pt x="1562720" y="809238"/>
                </a:lnTo>
                <a:close/>
                <a:moveTo>
                  <a:pt x="455816" y="791765"/>
                </a:moveTo>
                <a:lnTo>
                  <a:pt x="457405" y="805264"/>
                </a:lnTo>
                <a:lnTo>
                  <a:pt x="458200" y="812417"/>
                </a:lnTo>
                <a:lnTo>
                  <a:pt x="458200" y="819558"/>
                </a:lnTo>
                <a:lnTo>
                  <a:pt x="456611" y="833057"/>
                </a:lnTo>
                <a:lnTo>
                  <a:pt x="456611" y="839416"/>
                </a:lnTo>
                <a:lnTo>
                  <a:pt x="457405" y="845775"/>
                </a:lnTo>
                <a:lnTo>
                  <a:pt x="458200" y="851325"/>
                </a:lnTo>
                <a:lnTo>
                  <a:pt x="460585" y="856094"/>
                </a:lnTo>
                <a:lnTo>
                  <a:pt x="461380" y="859274"/>
                </a:lnTo>
                <a:lnTo>
                  <a:pt x="461380" y="862453"/>
                </a:lnTo>
                <a:lnTo>
                  <a:pt x="461380" y="869594"/>
                </a:lnTo>
                <a:lnTo>
                  <a:pt x="460585" y="883106"/>
                </a:lnTo>
                <a:lnTo>
                  <a:pt x="458995" y="896605"/>
                </a:lnTo>
                <a:lnTo>
                  <a:pt x="458200" y="916463"/>
                </a:lnTo>
                <a:lnTo>
                  <a:pt x="457405" y="935513"/>
                </a:lnTo>
                <a:lnTo>
                  <a:pt x="457405" y="948230"/>
                </a:lnTo>
                <a:lnTo>
                  <a:pt x="457405" y="960140"/>
                </a:lnTo>
                <a:lnTo>
                  <a:pt x="458995" y="987138"/>
                </a:lnTo>
                <a:lnTo>
                  <a:pt x="459790" y="1003022"/>
                </a:lnTo>
                <a:lnTo>
                  <a:pt x="458995" y="1018124"/>
                </a:lnTo>
                <a:lnTo>
                  <a:pt x="455816" y="1049097"/>
                </a:lnTo>
                <a:lnTo>
                  <a:pt x="453431" y="1021290"/>
                </a:lnTo>
                <a:lnTo>
                  <a:pt x="452636" y="1006996"/>
                </a:lnTo>
                <a:lnTo>
                  <a:pt x="452636" y="992702"/>
                </a:lnTo>
                <a:lnTo>
                  <a:pt x="453431" y="979203"/>
                </a:lnTo>
                <a:lnTo>
                  <a:pt x="454226" y="964909"/>
                </a:lnTo>
                <a:lnTo>
                  <a:pt x="455021" y="950615"/>
                </a:lnTo>
                <a:lnTo>
                  <a:pt x="455021" y="936308"/>
                </a:lnTo>
                <a:lnTo>
                  <a:pt x="454226" y="913284"/>
                </a:lnTo>
                <a:lnTo>
                  <a:pt x="453431" y="902156"/>
                </a:lnTo>
                <a:lnTo>
                  <a:pt x="452636" y="890246"/>
                </a:lnTo>
                <a:lnTo>
                  <a:pt x="451047" y="874363"/>
                </a:lnTo>
                <a:lnTo>
                  <a:pt x="450252" y="866414"/>
                </a:lnTo>
                <a:lnTo>
                  <a:pt x="450252" y="862453"/>
                </a:lnTo>
                <a:lnTo>
                  <a:pt x="451047" y="858479"/>
                </a:lnTo>
                <a:lnTo>
                  <a:pt x="452636" y="851325"/>
                </a:lnTo>
                <a:lnTo>
                  <a:pt x="455021" y="843390"/>
                </a:lnTo>
                <a:lnTo>
                  <a:pt x="455021" y="835442"/>
                </a:lnTo>
                <a:lnTo>
                  <a:pt x="455021" y="827506"/>
                </a:lnTo>
                <a:lnTo>
                  <a:pt x="454226" y="818763"/>
                </a:lnTo>
                <a:lnTo>
                  <a:pt x="454226" y="809238"/>
                </a:lnTo>
                <a:close/>
                <a:moveTo>
                  <a:pt x="3659827" y="791764"/>
                </a:moveTo>
                <a:lnTo>
                  <a:pt x="3661417" y="805263"/>
                </a:lnTo>
                <a:lnTo>
                  <a:pt x="3662212" y="812416"/>
                </a:lnTo>
                <a:lnTo>
                  <a:pt x="3662212" y="819557"/>
                </a:lnTo>
                <a:lnTo>
                  <a:pt x="3660622" y="833056"/>
                </a:lnTo>
                <a:lnTo>
                  <a:pt x="3660622" y="839415"/>
                </a:lnTo>
                <a:lnTo>
                  <a:pt x="3661417" y="845774"/>
                </a:lnTo>
                <a:lnTo>
                  <a:pt x="3662212" y="851324"/>
                </a:lnTo>
                <a:lnTo>
                  <a:pt x="3664597" y="856093"/>
                </a:lnTo>
                <a:lnTo>
                  <a:pt x="3665391" y="859273"/>
                </a:lnTo>
                <a:lnTo>
                  <a:pt x="3665391" y="862452"/>
                </a:lnTo>
                <a:lnTo>
                  <a:pt x="3665391" y="869593"/>
                </a:lnTo>
                <a:lnTo>
                  <a:pt x="3664597" y="883105"/>
                </a:lnTo>
                <a:lnTo>
                  <a:pt x="3663007" y="896604"/>
                </a:lnTo>
                <a:lnTo>
                  <a:pt x="3662212" y="916462"/>
                </a:lnTo>
                <a:lnTo>
                  <a:pt x="3661417" y="935512"/>
                </a:lnTo>
                <a:lnTo>
                  <a:pt x="3661417" y="948229"/>
                </a:lnTo>
                <a:lnTo>
                  <a:pt x="3661417" y="960139"/>
                </a:lnTo>
                <a:lnTo>
                  <a:pt x="3663007" y="987137"/>
                </a:lnTo>
                <a:lnTo>
                  <a:pt x="3663802" y="1003021"/>
                </a:lnTo>
                <a:lnTo>
                  <a:pt x="3663007" y="1018123"/>
                </a:lnTo>
                <a:lnTo>
                  <a:pt x="3659827" y="1049096"/>
                </a:lnTo>
                <a:lnTo>
                  <a:pt x="3657443" y="1021289"/>
                </a:lnTo>
                <a:lnTo>
                  <a:pt x="3656648" y="1006995"/>
                </a:lnTo>
                <a:lnTo>
                  <a:pt x="3656648" y="992701"/>
                </a:lnTo>
                <a:lnTo>
                  <a:pt x="3657443" y="979202"/>
                </a:lnTo>
                <a:lnTo>
                  <a:pt x="3658238" y="964908"/>
                </a:lnTo>
                <a:lnTo>
                  <a:pt x="3659033" y="950614"/>
                </a:lnTo>
                <a:lnTo>
                  <a:pt x="3659033" y="936307"/>
                </a:lnTo>
                <a:lnTo>
                  <a:pt x="3658238" y="913283"/>
                </a:lnTo>
                <a:lnTo>
                  <a:pt x="3657443" y="902155"/>
                </a:lnTo>
                <a:lnTo>
                  <a:pt x="3656648" y="890245"/>
                </a:lnTo>
                <a:lnTo>
                  <a:pt x="3655058" y="874362"/>
                </a:lnTo>
                <a:lnTo>
                  <a:pt x="3654264" y="866413"/>
                </a:lnTo>
                <a:lnTo>
                  <a:pt x="3654264" y="862452"/>
                </a:lnTo>
                <a:lnTo>
                  <a:pt x="3655058" y="858478"/>
                </a:lnTo>
                <a:lnTo>
                  <a:pt x="3656648" y="851324"/>
                </a:lnTo>
                <a:lnTo>
                  <a:pt x="3659033" y="843389"/>
                </a:lnTo>
                <a:lnTo>
                  <a:pt x="3659033" y="835441"/>
                </a:lnTo>
                <a:lnTo>
                  <a:pt x="3659033" y="827505"/>
                </a:lnTo>
                <a:lnTo>
                  <a:pt x="3658238" y="818762"/>
                </a:lnTo>
                <a:lnTo>
                  <a:pt x="3658238" y="809237"/>
                </a:lnTo>
                <a:close/>
                <a:moveTo>
                  <a:pt x="3127617" y="791764"/>
                </a:moveTo>
                <a:lnTo>
                  <a:pt x="3129206" y="805263"/>
                </a:lnTo>
                <a:lnTo>
                  <a:pt x="3130001" y="812416"/>
                </a:lnTo>
                <a:lnTo>
                  <a:pt x="3130001" y="819557"/>
                </a:lnTo>
                <a:lnTo>
                  <a:pt x="3128411" y="833056"/>
                </a:lnTo>
                <a:lnTo>
                  <a:pt x="3128411" y="839415"/>
                </a:lnTo>
                <a:lnTo>
                  <a:pt x="3129206" y="845774"/>
                </a:lnTo>
                <a:lnTo>
                  <a:pt x="3130001" y="851324"/>
                </a:lnTo>
                <a:lnTo>
                  <a:pt x="3132386" y="856093"/>
                </a:lnTo>
                <a:lnTo>
                  <a:pt x="3133180" y="859273"/>
                </a:lnTo>
                <a:lnTo>
                  <a:pt x="3133180" y="862452"/>
                </a:lnTo>
                <a:lnTo>
                  <a:pt x="3133180" y="869593"/>
                </a:lnTo>
                <a:lnTo>
                  <a:pt x="3132386" y="883105"/>
                </a:lnTo>
                <a:lnTo>
                  <a:pt x="3130796" y="896604"/>
                </a:lnTo>
                <a:lnTo>
                  <a:pt x="3130001" y="916462"/>
                </a:lnTo>
                <a:lnTo>
                  <a:pt x="3129206" y="935512"/>
                </a:lnTo>
                <a:lnTo>
                  <a:pt x="3129206" y="948229"/>
                </a:lnTo>
                <a:lnTo>
                  <a:pt x="3129206" y="960139"/>
                </a:lnTo>
                <a:lnTo>
                  <a:pt x="3130796" y="987137"/>
                </a:lnTo>
                <a:lnTo>
                  <a:pt x="3131591" y="1003021"/>
                </a:lnTo>
                <a:lnTo>
                  <a:pt x="3130796" y="1018123"/>
                </a:lnTo>
                <a:lnTo>
                  <a:pt x="3127617" y="1049096"/>
                </a:lnTo>
                <a:lnTo>
                  <a:pt x="3125232" y="1021289"/>
                </a:lnTo>
                <a:lnTo>
                  <a:pt x="3124437" y="1006995"/>
                </a:lnTo>
                <a:lnTo>
                  <a:pt x="3124437" y="992701"/>
                </a:lnTo>
                <a:lnTo>
                  <a:pt x="3125232" y="979202"/>
                </a:lnTo>
                <a:lnTo>
                  <a:pt x="3126027" y="964908"/>
                </a:lnTo>
                <a:lnTo>
                  <a:pt x="3126822" y="950614"/>
                </a:lnTo>
                <a:lnTo>
                  <a:pt x="3126822" y="936307"/>
                </a:lnTo>
                <a:lnTo>
                  <a:pt x="3126027" y="913283"/>
                </a:lnTo>
                <a:lnTo>
                  <a:pt x="3125232" y="902155"/>
                </a:lnTo>
                <a:lnTo>
                  <a:pt x="3124437" y="890245"/>
                </a:lnTo>
                <a:lnTo>
                  <a:pt x="3122847" y="874362"/>
                </a:lnTo>
                <a:lnTo>
                  <a:pt x="3122053" y="866413"/>
                </a:lnTo>
                <a:lnTo>
                  <a:pt x="3122053" y="862452"/>
                </a:lnTo>
                <a:lnTo>
                  <a:pt x="3122847" y="858478"/>
                </a:lnTo>
                <a:lnTo>
                  <a:pt x="3124437" y="851324"/>
                </a:lnTo>
                <a:lnTo>
                  <a:pt x="3126822" y="843389"/>
                </a:lnTo>
                <a:lnTo>
                  <a:pt x="3126822" y="835441"/>
                </a:lnTo>
                <a:lnTo>
                  <a:pt x="3126822" y="827505"/>
                </a:lnTo>
                <a:lnTo>
                  <a:pt x="3126027" y="818762"/>
                </a:lnTo>
                <a:lnTo>
                  <a:pt x="3126027" y="809237"/>
                </a:lnTo>
                <a:close/>
                <a:moveTo>
                  <a:pt x="2091798" y="791764"/>
                </a:moveTo>
                <a:lnTo>
                  <a:pt x="2093387" y="805263"/>
                </a:lnTo>
                <a:lnTo>
                  <a:pt x="2094182" y="812416"/>
                </a:lnTo>
                <a:lnTo>
                  <a:pt x="2094182" y="819557"/>
                </a:lnTo>
                <a:lnTo>
                  <a:pt x="2092593" y="833056"/>
                </a:lnTo>
                <a:lnTo>
                  <a:pt x="2092593" y="839415"/>
                </a:lnTo>
                <a:lnTo>
                  <a:pt x="2093387" y="845774"/>
                </a:lnTo>
                <a:lnTo>
                  <a:pt x="2094182" y="851324"/>
                </a:lnTo>
                <a:lnTo>
                  <a:pt x="2096567" y="856093"/>
                </a:lnTo>
                <a:lnTo>
                  <a:pt x="2097362" y="859273"/>
                </a:lnTo>
                <a:lnTo>
                  <a:pt x="2097362" y="862452"/>
                </a:lnTo>
                <a:lnTo>
                  <a:pt x="2097362" y="869593"/>
                </a:lnTo>
                <a:lnTo>
                  <a:pt x="2096567" y="883105"/>
                </a:lnTo>
                <a:lnTo>
                  <a:pt x="2094977" y="896604"/>
                </a:lnTo>
                <a:lnTo>
                  <a:pt x="2094182" y="916462"/>
                </a:lnTo>
                <a:lnTo>
                  <a:pt x="2093387" y="935512"/>
                </a:lnTo>
                <a:lnTo>
                  <a:pt x="2093387" y="948229"/>
                </a:lnTo>
                <a:lnTo>
                  <a:pt x="2093387" y="960139"/>
                </a:lnTo>
                <a:lnTo>
                  <a:pt x="2094977" y="987137"/>
                </a:lnTo>
                <a:lnTo>
                  <a:pt x="2095772" y="1003021"/>
                </a:lnTo>
                <a:lnTo>
                  <a:pt x="2094977" y="1018123"/>
                </a:lnTo>
                <a:lnTo>
                  <a:pt x="2091798" y="1049096"/>
                </a:lnTo>
                <a:lnTo>
                  <a:pt x="2089413" y="1021289"/>
                </a:lnTo>
                <a:lnTo>
                  <a:pt x="2088618" y="1006995"/>
                </a:lnTo>
                <a:lnTo>
                  <a:pt x="2088618" y="992701"/>
                </a:lnTo>
                <a:lnTo>
                  <a:pt x="2089413" y="979202"/>
                </a:lnTo>
                <a:lnTo>
                  <a:pt x="2090208" y="964908"/>
                </a:lnTo>
                <a:lnTo>
                  <a:pt x="2091003" y="950614"/>
                </a:lnTo>
                <a:lnTo>
                  <a:pt x="2091003" y="936307"/>
                </a:lnTo>
                <a:lnTo>
                  <a:pt x="2090208" y="913283"/>
                </a:lnTo>
                <a:lnTo>
                  <a:pt x="2089413" y="902155"/>
                </a:lnTo>
                <a:lnTo>
                  <a:pt x="2088618" y="890245"/>
                </a:lnTo>
                <a:lnTo>
                  <a:pt x="2087029" y="874362"/>
                </a:lnTo>
                <a:lnTo>
                  <a:pt x="2086234" y="866413"/>
                </a:lnTo>
                <a:lnTo>
                  <a:pt x="2086234" y="862452"/>
                </a:lnTo>
                <a:lnTo>
                  <a:pt x="2087029" y="858478"/>
                </a:lnTo>
                <a:lnTo>
                  <a:pt x="2088618" y="851324"/>
                </a:lnTo>
                <a:lnTo>
                  <a:pt x="2091003" y="843389"/>
                </a:lnTo>
                <a:lnTo>
                  <a:pt x="2091003" y="835441"/>
                </a:lnTo>
                <a:lnTo>
                  <a:pt x="2091003" y="827505"/>
                </a:lnTo>
                <a:lnTo>
                  <a:pt x="2090208" y="818762"/>
                </a:lnTo>
                <a:lnTo>
                  <a:pt x="2090208" y="809237"/>
                </a:lnTo>
                <a:close/>
                <a:moveTo>
                  <a:pt x="1026698" y="791764"/>
                </a:moveTo>
                <a:lnTo>
                  <a:pt x="1028287" y="805263"/>
                </a:lnTo>
                <a:lnTo>
                  <a:pt x="1029082" y="812416"/>
                </a:lnTo>
                <a:lnTo>
                  <a:pt x="1029082" y="819557"/>
                </a:lnTo>
                <a:lnTo>
                  <a:pt x="1027493" y="833056"/>
                </a:lnTo>
                <a:lnTo>
                  <a:pt x="1027493" y="839415"/>
                </a:lnTo>
                <a:lnTo>
                  <a:pt x="1028287" y="845774"/>
                </a:lnTo>
                <a:lnTo>
                  <a:pt x="1029082" y="851324"/>
                </a:lnTo>
                <a:lnTo>
                  <a:pt x="1031467" y="856093"/>
                </a:lnTo>
                <a:lnTo>
                  <a:pt x="1032262" y="859273"/>
                </a:lnTo>
                <a:lnTo>
                  <a:pt x="1032262" y="862452"/>
                </a:lnTo>
                <a:lnTo>
                  <a:pt x="1032262" y="869593"/>
                </a:lnTo>
                <a:lnTo>
                  <a:pt x="1031467" y="883105"/>
                </a:lnTo>
                <a:lnTo>
                  <a:pt x="1029877" y="896604"/>
                </a:lnTo>
                <a:lnTo>
                  <a:pt x="1029082" y="916462"/>
                </a:lnTo>
                <a:lnTo>
                  <a:pt x="1028287" y="935512"/>
                </a:lnTo>
                <a:lnTo>
                  <a:pt x="1028287" y="948229"/>
                </a:lnTo>
                <a:lnTo>
                  <a:pt x="1028287" y="960139"/>
                </a:lnTo>
                <a:lnTo>
                  <a:pt x="1029877" y="987137"/>
                </a:lnTo>
                <a:lnTo>
                  <a:pt x="1030672" y="1003021"/>
                </a:lnTo>
                <a:lnTo>
                  <a:pt x="1029877" y="1018123"/>
                </a:lnTo>
                <a:lnTo>
                  <a:pt x="1026698" y="1049096"/>
                </a:lnTo>
                <a:lnTo>
                  <a:pt x="1024313" y="1021289"/>
                </a:lnTo>
                <a:lnTo>
                  <a:pt x="1023518" y="1006995"/>
                </a:lnTo>
                <a:lnTo>
                  <a:pt x="1023518" y="992701"/>
                </a:lnTo>
                <a:lnTo>
                  <a:pt x="1024313" y="979202"/>
                </a:lnTo>
                <a:lnTo>
                  <a:pt x="1025108" y="964908"/>
                </a:lnTo>
                <a:lnTo>
                  <a:pt x="1025903" y="950614"/>
                </a:lnTo>
                <a:lnTo>
                  <a:pt x="1025903" y="936307"/>
                </a:lnTo>
                <a:lnTo>
                  <a:pt x="1025108" y="913283"/>
                </a:lnTo>
                <a:lnTo>
                  <a:pt x="1024313" y="902155"/>
                </a:lnTo>
                <a:lnTo>
                  <a:pt x="1023518" y="890245"/>
                </a:lnTo>
                <a:lnTo>
                  <a:pt x="1021929" y="874362"/>
                </a:lnTo>
                <a:lnTo>
                  <a:pt x="1021134" y="866413"/>
                </a:lnTo>
                <a:lnTo>
                  <a:pt x="1021134" y="862452"/>
                </a:lnTo>
                <a:lnTo>
                  <a:pt x="1021929" y="858478"/>
                </a:lnTo>
                <a:lnTo>
                  <a:pt x="1023518" y="851324"/>
                </a:lnTo>
                <a:lnTo>
                  <a:pt x="1025903" y="843389"/>
                </a:lnTo>
                <a:lnTo>
                  <a:pt x="1025903" y="835441"/>
                </a:lnTo>
                <a:lnTo>
                  <a:pt x="1025903" y="827505"/>
                </a:lnTo>
                <a:lnTo>
                  <a:pt x="1025108" y="818762"/>
                </a:lnTo>
                <a:lnTo>
                  <a:pt x="1025108" y="809237"/>
                </a:lnTo>
                <a:close/>
                <a:moveTo>
                  <a:pt x="2599334" y="97611"/>
                </a:moveTo>
                <a:lnTo>
                  <a:pt x="2592975" y="98406"/>
                </a:lnTo>
                <a:lnTo>
                  <a:pt x="2584245" y="99996"/>
                </a:lnTo>
                <a:lnTo>
                  <a:pt x="2576296" y="102380"/>
                </a:lnTo>
                <a:lnTo>
                  <a:pt x="2568361" y="106341"/>
                </a:lnTo>
                <a:lnTo>
                  <a:pt x="2565182" y="108726"/>
                </a:lnTo>
                <a:lnTo>
                  <a:pt x="2562002" y="111905"/>
                </a:lnTo>
                <a:lnTo>
                  <a:pt x="2558823" y="115879"/>
                </a:lnTo>
                <a:lnTo>
                  <a:pt x="2556439" y="119059"/>
                </a:lnTo>
                <a:lnTo>
                  <a:pt x="2551683" y="127789"/>
                </a:lnTo>
                <a:lnTo>
                  <a:pt x="2549298" y="136532"/>
                </a:lnTo>
                <a:lnTo>
                  <a:pt x="2547708" y="145263"/>
                </a:lnTo>
                <a:lnTo>
                  <a:pt x="2546913" y="154801"/>
                </a:lnTo>
                <a:lnTo>
                  <a:pt x="2546913" y="163530"/>
                </a:lnTo>
                <a:lnTo>
                  <a:pt x="2546913" y="172274"/>
                </a:lnTo>
                <a:lnTo>
                  <a:pt x="2548503" y="181004"/>
                </a:lnTo>
                <a:lnTo>
                  <a:pt x="2550093" y="190542"/>
                </a:lnTo>
                <a:lnTo>
                  <a:pt x="2552477" y="199272"/>
                </a:lnTo>
                <a:lnTo>
                  <a:pt x="2558028" y="215951"/>
                </a:lnTo>
                <a:lnTo>
                  <a:pt x="2559618" y="219925"/>
                </a:lnTo>
                <a:lnTo>
                  <a:pt x="2562002" y="223104"/>
                </a:lnTo>
                <a:lnTo>
                  <a:pt x="2565182" y="226271"/>
                </a:lnTo>
                <a:lnTo>
                  <a:pt x="2566771" y="227860"/>
                </a:lnTo>
                <a:lnTo>
                  <a:pt x="2566771" y="230245"/>
                </a:lnTo>
                <a:lnTo>
                  <a:pt x="2566771" y="232629"/>
                </a:lnTo>
                <a:lnTo>
                  <a:pt x="2564387" y="252487"/>
                </a:lnTo>
                <a:lnTo>
                  <a:pt x="2564387" y="254872"/>
                </a:lnTo>
                <a:lnTo>
                  <a:pt x="2563592" y="257256"/>
                </a:lnTo>
                <a:lnTo>
                  <a:pt x="2562797" y="258051"/>
                </a:lnTo>
                <a:lnTo>
                  <a:pt x="2560413" y="258833"/>
                </a:lnTo>
                <a:lnTo>
                  <a:pt x="2555657" y="262012"/>
                </a:lnTo>
                <a:lnTo>
                  <a:pt x="2546913" y="267576"/>
                </a:lnTo>
                <a:lnTo>
                  <a:pt x="2538183" y="273140"/>
                </a:lnTo>
                <a:lnTo>
                  <a:pt x="2535004" y="275511"/>
                </a:lnTo>
                <a:lnTo>
                  <a:pt x="2532619" y="277101"/>
                </a:lnTo>
                <a:lnTo>
                  <a:pt x="2519915" y="277101"/>
                </a:lnTo>
                <a:lnTo>
                  <a:pt x="2508788" y="277896"/>
                </a:lnTo>
                <a:lnTo>
                  <a:pt x="2499263" y="279486"/>
                </a:lnTo>
                <a:lnTo>
                  <a:pt x="2489725" y="281870"/>
                </a:lnTo>
                <a:lnTo>
                  <a:pt x="2484969" y="283460"/>
                </a:lnTo>
                <a:lnTo>
                  <a:pt x="2480994" y="285049"/>
                </a:lnTo>
                <a:lnTo>
                  <a:pt x="2476225" y="288229"/>
                </a:lnTo>
                <a:lnTo>
                  <a:pt x="2473046" y="290613"/>
                </a:lnTo>
                <a:lnTo>
                  <a:pt x="2469880" y="294574"/>
                </a:lnTo>
                <a:lnTo>
                  <a:pt x="2466700" y="298549"/>
                </a:lnTo>
                <a:lnTo>
                  <a:pt x="2461931" y="306497"/>
                </a:lnTo>
                <a:lnTo>
                  <a:pt x="2457162" y="315227"/>
                </a:lnTo>
                <a:lnTo>
                  <a:pt x="2453201" y="323970"/>
                </a:lnTo>
                <a:lnTo>
                  <a:pt x="2451611" y="328726"/>
                </a:lnTo>
                <a:lnTo>
                  <a:pt x="2450817" y="333495"/>
                </a:lnTo>
                <a:lnTo>
                  <a:pt x="2450022" y="343815"/>
                </a:lnTo>
                <a:lnTo>
                  <a:pt x="2450022" y="354148"/>
                </a:lnTo>
                <a:lnTo>
                  <a:pt x="2450817" y="364468"/>
                </a:lnTo>
                <a:lnTo>
                  <a:pt x="2450817" y="369237"/>
                </a:lnTo>
                <a:lnTo>
                  <a:pt x="2450817" y="374006"/>
                </a:lnTo>
                <a:lnTo>
                  <a:pt x="2448432" y="384326"/>
                </a:lnTo>
                <a:lnTo>
                  <a:pt x="2445253" y="404979"/>
                </a:lnTo>
                <a:lnTo>
                  <a:pt x="2442073" y="425631"/>
                </a:lnTo>
                <a:lnTo>
                  <a:pt x="2441279" y="446271"/>
                </a:lnTo>
                <a:lnTo>
                  <a:pt x="2440484" y="451040"/>
                </a:lnTo>
                <a:lnTo>
                  <a:pt x="2439689" y="455809"/>
                </a:lnTo>
                <a:lnTo>
                  <a:pt x="2438894" y="460578"/>
                </a:lnTo>
                <a:lnTo>
                  <a:pt x="2436523" y="464539"/>
                </a:lnTo>
                <a:lnTo>
                  <a:pt x="2433343" y="469308"/>
                </a:lnTo>
                <a:lnTo>
                  <a:pt x="2430959" y="474077"/>
                </a:lnTo>
                <a:lnTo>
                  <a:pt x="2423805" y="490756"/>
                </a:lnTo>
                <a:lnTo>
                  <a:pt x="2419049" y="507434"/>
                </a:lnTo>
                <a:lnTo>
                  <a:pt x="2415075" y="524113"/>
                </a:lnTo>
                <a:lnTo>
                  <a:pt x="2412690" y="541586"/>
                </a:lnTo>
                <a:lnTo>
                  <a:pt x="2410306" y="560649"/>
                </a:lnTo>
                <a:lnTo>
                  <a:pt x="2407921" y="570174"/>
                </a:lnTo>
                <a:lnTo>
                  <a:pt x="2405537" y="579699"/>
                </a:lnTo>
                <a:lnTo>
                  <a:pt x="2402371" y="588443"/>
                </a:lnTo>
                <a:lnTo>
                  <a:pt x="2400781" y="593212"/>
                </a:lnTo>
                <a:lnTo>
                  <a:pt x="2399986" y="595596"/>
                </a:lnTo>
                <a:lnTo>
                  <a:pt x="2398396" y="597968"/>
                </a:lnTo>
                <a:lnTo>
                  <a:pt x="2397602" y="598763"/>
                </a:lnTo>
                <a:lnTo>
                  <a:pt x="2391243" y="598763"/>
                </a:lnTo>
                <a:lnTo>
                  <a:pt x="2386474" y="600352"/>
                </a:lnTo>
                <a:lnTo>
                  <a:pt x="2382513" y="602737"/>
                </a:lnTo>
                <a:lnTo>
                  <a:pt x="2375359" y="609890"/>
                </a:lnTo>
                <a:lnTo>
                  <a:pt x="2369000" y="617031"/>
                </a:lnTo>
                <a:lnTo>
                  <a:pt x="2363450" y="624184"/>
                </a:lnTo>
                <a:lnTo>
                  <a:pt x="2357091" y="632120"/>
                </a:lnTo>
                <a:lnTo>
                  <a:pt x="2349950" y="636889"/>
                </a:lnTo>
                <a:lnTo>
                  <a:pt x="2347566" y="639273"/>
                </a:lnTo>
                <a:lnTo>
                  <a:pt x="2346771" y="640863"/>
                </a:lnTo>
                <a:lnTo>
                  <a:pt x="2345976" y="642453"/>
                </a:lnTo>
                <a:lnTo>
                  <a:pt x="2346771" y="645632"/>
                </a:lnTo>
                <a:lnTo>
                  <a:pt x="2349156" y="647209"/>
                </a:lnTo>
                <a:lnTo>
                  <a:pt x="2351527" y="648003"/>
                </a:lnTo>
                <a:lnTo>
                  <a:pt x="2353912" y="648003"/>
                </a:lnTo>
                <a:lnTo>
                  <a:pt x="2360270" y="646427"/>
                </a:lnTo>
                <a:lnTo>
                  <a:pt x="2365834" y="644042"/>
                </a:lnTo>
                <a:lnTo>
                  <a:pt x="2369000" y="641658"/>
                </a:lnTo>
                <a:lnTo>
                  <a:pt x="2372180" y="639273"/>
                </a:lnTo>
                <a:lnTo>
                  <a:pt x="2374564" y="636889"/>
                </a:lnTo>
                <a:lnTo>
                  <a:pt x="2376154" y="635299"/>
                </a:lnTo>
                <a:lnTo>
                  <a:pt x="2377744" y="634504"/>
                </a:lnTo>
                <a:lnTo>
                  <a:pt x="2376154" y="638478"/>
                </a:lnTo>
                <a:lnTo>
                  <a:pt x="2375359" y="641658"/>
                </a:lnTo>
                <a:lnTo>
                  <a:pt x="2371385" y="648003"/>
                </a:lnTo>
                <a:lnTo>
                  <a:pt x="2362655" y="663887"/>
                </a:lnTo>
                <a:lnTo>
                  <a:pt x="2358681" y="671041"/>
                </a:lnTo>
                <a:lnTo>
                  <a:pt x="2357091" y="674220"/>
                </a:lnTo>
                <a:lnTo>
                  <a:pt x="2357091" y="676604"/>
                </a:lnTo>
                <a:lnTo>
                  <a:pt x="2357886" y="678194"/>
                </a:lnTo>
                <a:lnTo>
                  <a:pt x="2359475" y="680566"/>
                </a:lnTo>
                <a:lnTo>
                  <a:pt x="2361065" y="682155"/>
                </a:lnTo>
                <a:lnTo>
                  <a:pt x="2363450" y="681360"/>
                </a:lnTo>
                <a:lnTo>
                  <a:pt x="2365834" y="680566"/>
                </a:lnTo>
                <a:lnTo>
                  <a:pt x="2369795" y="676604"/>
                </a:lnTo>
                <a:lnTo>
                  <a:pt x="2372975" y="672630"/>
                </a:lnTo>
                <a:lnTo>
                  <a:pt x="2379333" y="663105"/>
                </a:lnTo>
                <a:lnTo>
                  <a:pt x="2382513" y="658336"/>
                </a:lnTo>
                <a:lnTo>
                  <a:pt x="2385679" y="655157"/>
                </a:lnTo>
                <a:lnTo>
                  <a:pt x="2384897" y="659131"/>
                </a:lnTo>
                <a:lnTo>
                  <a:pt x="2384102" y="663887"/>
                </a:lnTo>
                <a:lnTo>
                  <a:pt x="2380128" y="673425"/>
                </a:lnTo>
                <a:lnTo>
                  <a:pt x="2376949" y="682155"/>
                </a:lnTo>
                <a:lnTo>
                  <a:pt x="2375359" y="686924"/>
                </a:lnTo>
                <a:lnTo>
                  <a:pt x="2375359" y="691693"/>
                </a:lnTo>
                <a:lnTo>
                  <a:pt x="2376949" y="694078"/>
                </a:lnTo>
                <a:lnTo>
                  <a:pt x="2378539" y="695668"/>
                </a:lnTo>
                <a:lnTo>
                  <a:pt x="2380923" y="696462"/>
                </a:lnTo>
                <a:lnTo>
                  <a:pt x="2383308" y="695668"/>
                </a:lnTo>
                <a:lnTo>
                  <a:pt x="2385679" y="694078"/>
                </a:lnTo>
                <a:lnTo>
                  <a:pt x="2387269" y="690899"/>
                </a:lnTo>
                <a:lnTo>
                  <a:pt x="2389653" y="686130"/>
                </a:lnTo>
                <a:lnTo>
                  <a:pt x="2394422" y="674220"/>
                </a:lnTo>
                <a:lnTo>
                  <a:pt x="2399191" y="661516"/>
                </a:lnTo>
                <a:lnTo>
                  <a:pt x="2398396" y="672630"/>
                </a:lnTo>
                <a:lnTo>
                  <a:pt x="2397602" y="682950"/>
                </a:lnTo>
                <a:lnTo>
                  <a:pt x="2397602" y="688514"/>
                </a:lnTo>
                <a:lnTo>
                  <a:pt x="2398396" y="691693"/>
                </a:lnTo>
                <a:lnTo>
                  <a:pt x="2399986" y="694078"/>
                </a:lnTo>
                <a:lnTo>
                  <a:pt x="2401576" y="694873"/>
                </a:lnTo>
                <a:lnTo>
                  <a:pt x="2403947" y="694873"/>
                </a:lnTo>
                <a:lnTo>
                  <a:pt x="2406332" y="694078"/>
                </a:lnTo>
                <a:lnTo>
                  <a:pt x="2407921" y="692488"/>
                </a:lnTo>
                <a:lnTo>
                  <a:pt x="2408716" y="688514"/>
                </a:lnTo>
                <a:lnTo>
                  <a:pt x="2409511" y="685335"/>
                </a:lnTo>
                <a:lnTo>
                  <a:pt x="2410306" y="677399"/>
                </a:lnTo>
                <a:lnTo>
                  <a:pt x="2411101" y="666272"/>
                </a:lnTo>
                <a:lnTo>
                  <a:pt x="2411896" y="662310"/>
                </a:lnTo>
                <a:lnTo>
                  <a:pt x="2411896" y="660721"/>
                </a:lnTo>
                <a:lnTo>
                  <a:pt x="2413485" y="659131"/>
                </a:lnTo>
                <a:lnTo>
                  <a:pt x="2414280" y="661516"/>
                </a:lnTo>
                <a:lnTo>
                  <a:pt x="2414280" y="663887"/>
                </a:lnTo>
                <a:lnTo>
                  <a:pt x="2413485" y="669451"/>
                </a:lnTo>
                <a:lnTo>
                  <a:pt x="2412690" y="675810"/>
                </a:lnTo>
                <a:lnTo>
                  <a:pt x="2412690" y="681360"/>
                </a:lnTo>
                <a:lnTo>
                  <a:pt x="2413485" y="684540"/>
                </a:lnTo>
                <a:lnTo>
                  <a:pt x="2415870" y="686924"/>
                </a:lnTo>
                <a:lnTo>
                  <a:pt x="2416665" y="687719"/>
                </a:lnTo>
                <a:lnTo>
                  <a:pt x="2419049" y="687719"/>
                </a:lnTo>
                <a:lnTo>
                  <a:pt x="2420626" y="686924"/>
                </a:lnTo>
                <a:lnTo>
                  <a:pt x="2422216" y="684540"/>
                </a:lnTo>
                <a:lnTo>
                  <a:pt x="2423010" y="682155"/>
                </a:lnTo>
                <a:lnTo>
                  <a:pt x="2424600" y="677399"/>
                </a:lnTo>
                <a:lnTo>
                  <a:pt x="2424600" y="666272"/>
                </a:lnTo>
                <a:lnTo>
                  <a:pt x="2426190" y="651183"/>
                </a:lnTo>
                <a:lnTo>
                  <a:pt x="2426985" y="648003"/>
                </a:lnTo>
                <a:lnTo>
                  <a:pt x="2428574" y="644837"/>
                </a:lnTo>
                <a:lnTo>
                  <a:pt x="2432548" y="632915"/>
                </a:lnTo>
                <a:lnTo>
                  <a:pt x="2434138" y="626569"/>
                </a:lnTo>
                <a:lnTo>
                  <a:pt x="2434933" y="620210"/>
                </a:lnTo>
                <a:lnTo>
                  <a:pt x="2434138" y="616236"/>
                </a:lnTo>
                <a:lnTo>
                  <a:pt x="2433343" y="613057"/>
                </a:lnTo>
                <a:lnTo>
                  <a:pt x="2434138" y="609890"/>
                </a:lnTo>
                <a:lnTo>
                  <a:pt x="2435728" y="607506"/>
                </a:lnTo>
                <a:lnTo>
                  <a:pt x="2442073" y="592417"/>
                </a:lnTo>
                <a:lnTo>
                  <a:pt x="2449227" y="578123"/>
                </a:lnTo>
                <a:lnTo>
                  <a:pt x="2466700" y="543971"/>
                </a:lnTo>
                <a:lnTo>
                  <a:pt x="2474636" y="526498"/>
                </a:lnTo>
                <a:lnTo>
                  <a:pt x="2480994" y="509024"/>
                </a:lnTo>
                <a:lnTo>
                  <a:pt x="2484174" y="498691"/>
                </a:lnTo>
                <a:lnTo>
                  <a:pt x="2485763" y="489166"/>
                </a:lnTo>
                <a:lnTo>
                  <a:pt x="2490519" y="469308"/>
                </a:lnTo>
                <a:lnTo>
                  <a:pt x="2496083" y="451835"/>
                </a:lnTo>
                <a:lnTo>
                  <a:pt x="2502442" y="434362"/>
                </a:lnTo>
                <a:lnTo>
                  <a:pt x="2507198" y="453425"/>
                </a:lnTo>
                <a:lnTo>
                  <a:pt x="2509582" y="460578"/>
                </a:lnTo>
                <a:lnTo>
                  <a:pt x="2511172" y="468513"/>
                </a:lnTo>
                <a:lnTo>
                  <a:pt x="2511172" y="477257"/>
                </a:lnTo>
                <a:lnTo>
                  <a:pt x="2511172" y="485987"/>
                </a:lnTo>
                <a:lnTo>
                  <a:pt x="2510377" y="512985"/>
                </a:lnTo>
                <a:lnTo>
                  <a:pt x="2510377" y="520139"/>
                </a:lnTo>
                <a:lnTo>
                  <a:pt x="2510377" y="528087"/>
                </a:lnTo>
                <a:lnTo>
                  <a:pt x="2511172" y="531254"/>
                </a:lnTo>
                <a:lnTo>
                  <a:pt x="2512762" y="534433"/>
                </a:lnTo>
                <a:lnTo>
                  <a:pt x="2512762" y="537612"/>
                </a:lnTo>
                <a:lnTo>
                  <a:pt x="2512762" y="540792"/>
                </a:lnTo>
                <a:lnTo>
                  <a:pt x="2511172" y="547932"/>
                </a:lnTo>
                <a:lnTo>
                  <a:pt x="2506403" y="574943"/>
                </a:lnTo>
                <a:lnTo>
                  <a:pt x="2504826" y="588443"/>
                </a:lnTo>
                <a:lnTo>
                  <a:pt x="2504032" y="601942"/>
                </a:lnTo>
                <a:lnTo>
                  <a:pt x="2503237" y="629748"/>
                </a:lnTo>
                <a:lnTo>
                  <a:pt x="2504032" y="657541"/>
                </a:lnTo>
                <a:lnTo>
                  <a:pt x="2505608" y="684540"/>
                </a:lnTo>
                <a:lnTo>
                  <a:pt x="2507993" y="712346"/>
                </a:lnTo>
                <a:lnTo>
                  <a:pt x="2511967" y="739345"/>
                </a:lnTo>
                <a:lnTo>
                  <a:pt x="2516736" y="765548"/>
                </a:lnTo>
                <a:lnTo>
                  <a:pt x="2523081" y="792560"/>
                </a:lnTo>
                <a:lnTo>
                  <a:pt x="2529440" y="814802"/>
                </a:lnTo>
                <a:lnTo>
                  <a:pt x="2531825" y="826711"/>
                </a:lnTo>
                <a:lnTo>
                  <a:pt x="2532619" y="838621"/>
                </a:lnTo>
                <a:lnTo>
                  <a:pt x="2531825" y="848159"/>
                </a:lnTo>
                <a:lnTo>
                  <a:pt x="2531030" y="858479"/>
                </a:lnTo>
                <a:lnTo>
                  <a:pt x="2526261" y="877542"/>
                </a:lnTo>
                <a:lnTo>
                  <a:pt x="2523876" y="891041"/>
                </a:lnTo>
                <a:lnTo>
                  <a:pt x="2522287" y="904540"/>
                </a:lnTo>
                <a:lnTo>
                  <a:pt x="2521505" y="918040"/>
                </a:lnTo>
                <a:lnTo>
                  <a:pt x="2522287" y="931552"/>
                </a:lnTo>
                <a:lnTo>
                  <a:pt x="2524671" y="945051"/>
                </a:lnTo>
                <a:lnTo>
                  <a:pt x="2527056" y="957755"/>
                </a:lnTo>
                <a:lnTo>
                  <a:pt x="2535004" y="983177"/>
                </a:lnTo>
                <a:lnTo>
                  <a:pt x="2549298" y="1031623"/>
                </a:lnTo>
                <a:lnTo>
                  <a:pt x="2554862" y="1050686"/>
                </a:lnTo>
                <a:lnTo>
                  <a:pt x="2560413" y="1069736"/>
                </a:lnTo>
                <a:lnTo>
                  <a:pt x="2562002" y="1076095"/>
                </a:lnTo>
                <a:lnTo>
                  <a:pt x="2562797" y="1080069"/>
                </a:lnTo>
                <a:lnTo>
                  <a:pt x="2562797" y="1083248"/>
                </a:lnTo>
                <a:lnTo>
                  <a:pt x="2561208" y="1088799"/>
                </a:lnTo>
                <a:lnTo>
                  <a:pt x="2558823" y="1094363"/>
                </a:lnTo>
                <a:lnTo>
                  <a:pt x="2552477" y="1103888"/>
                </a:lnTo>
                <a:lnTo>
                  <a:pt x="2546913" y="1113426"/>
                </a:lnTo>
                <a:lnTo>
                  <a:pt x="2542939" y="1117400"/>
                </a:lnTo>
                <a:lnTo>
                  <a:pt x="2538978" y="1120567"/>
                </a:lnTo>
                <a:lnTo>
                  <a:pt x="2535799" y="1122951"/>
                </a:lnTo>
                <a:lnTo>
                  <a:pt x="2533414" y="1125336"/>
                </a:lnTo>
                <a:lnTo>
                  <a:pt x="2533414" y="1127720"/>
                </a:lnTo>
                <a:lnTo>
                  <a:pt x="2534209" y="1130105"/>
                </a:lnTo>
                <a:lnTo>
                  <a:pt x="2535799" y="1131694"/>
                </a:lnTo>
                <a:lnTo>
                  <a:pt x="2538183" y="1133284"/>
                </a:lnTo>
                <a:lnTo>
                  <a:pt x="2542939" y="1134874"/>
                </a:lnTo>
                <a:lnTo>
                  <a:pt x="2547708" y="1135669"/>
                </a:lnTo>
                <a:lnTo>
                  <a:pt x="2554862" y="1137245"/>
                </a:lnTo>
                <a:lnTo>
                  <a:pt x="2562002" y="1138040"/>
                </a:lnTo>
                <a:lnTo>
                  <a:pt x="2567566" y="1138040"/>
                </a:lnTo>
                <a:lnTo>
                  <a:pt x="2573130" y="1137245"/>
                </a:lnTo>
                <a:lnTo>
                  <a:pt x="2574707" y="1137245"/>
                </a:lnTo>
                <a:lnTo>
                  <a:pt x="2576296" y="1139630"/>
                </a:lnTo>
                <a:lnTo>
                  <a:pt x="2579476" y="1141219"/>
                </a:lnTo>
                <a:lnTo>
                  <a:pt x="2582655" y="1142014"/>
                </a:lnTo>
                <a:lnTo>
                  <a:pt x="2588219" y="1142809"/>
                </a:lnTo>
                <a:lnTo>
                  <a:pt x="2592975" y="1141219"/>
                </a:lnTo>
                <a:lnTo>
                  <a:pt x="2595359" y="1140425"/>
                </a:lnTo>
                <a:lnTo>
                  <a:pt x="2597744" y="1138835"/>
                </a:lnTo>
                <a:lnTo>
                  <a:pt x="2599334" y="1136463"/>
                </a:lnTo>
                <a:lnTo>
                  <a:pt x="2600129" y="1134079"/>
                </a:lnTo>
                <a:lnTo>
                  <a:pt x="2602513" y="1137245"/>
                </a:lnTo>
                <a:lnTo>
                  <a:pt x="2604898" y="1140425"/>
                </a:lnTo>
                <a:lnTo>
                  <a:pt x="2608064" y="1142014"/>
                </a:lnTo>
                <a:lnTo>
                  <a:pt x="2612038" y="1142809"/>
                </a:lnTo>
                <a:lnTo>
                  <a:pt x="2616012" y="1142809"/>
                </a:lnTo>
                <a:lnTo>
                  <a:pt x="2620781" y="1142014"/>
                </a:lnTo>
                <a:lnTo>
                  <a:pt x="2623961" y="1139630"/>
                </a:lnTo>
                <a:lnTo>
                  <a:pt x="2625537" y="1138040"/>
                </a:lnTo>
                <a:lnTo>
                  <a:pt x="2626332" y="1136463"/>
                </a:lnTo>
                <a:lnTo>
                  <a:pt x="2628717" y="1137245"/>
                </a:lnTo>
                <a:lnTo>
                  <a:pt x="2631896" y="1138040"/>
                </a:lnTo>
                <a:lnTo>
                  <a:pt x="2637460" y="1138040"/>
                </a:lnTo>
                <a:lnTo>
                  <a:pt x="2643805" y="1137245"/>
                </a:lnTo>
                <a:lnTo>
                  <a:pt x="2649369" y="1136463"/>
                </a:lnTo>
                <a:lnTo>
                  <a:pt x="2660484" y="1134079"/>
                </a:lnTo>
                <a:lnTo>
                  <a:pt x="2662074" y="1133284"/>
                </a:lnTo>
                <a:lnTo>
                  <a:pt x="2664458" y="1132489"/>
                </a:lnTo>
                <a:lnTo>
                  <a:pt x="2666048" y="1130900"/>
                </a:lnTo>
                <a:lnTo>
                  <a:pt x="2667638" y="1128515"/>
                </a:lnTo>
                <a:lnTo>
                  <a:pt x="2667638" y="1126131"/>
                </a:lnTo>
                <a:lnTo>
                  <a:pt x="2666843" y="1124541"/>
                </a:lnTo>
                <a:lnTo>
                  <a:pt x="2663663" y="1122156"/>
                </a:lnTo>
                <a:lnTo>
                  <a:pt x="2657318" y="1116606"/>
                </a:lnTo>
                <a:lnTo>
                  <a:pt x="2653343" y="1112631"/>
                </a:lnTo>
                <a:lnTo>
                  <a:pt x="2650164" y="1107068"/>
                </a:lnTo>
                <a:lnTo>
                  <a:pt x="2643805" y="1096748"/>
                </a:lnTo>
                <a:lnTo>
                  <a:pt x="2639844" y="1088004"/>
                </a:lnTo>
                <a:lnTo>
                  <a:pt x="2638255" y="1083248"/>
                </a:lnTo>
                <a:lnTo>
                  <a:pt x="2638255" y="1078479"/>
                </a:lnTo>
                <a:lnTo>
                  <a:pt x="2639844" y="1070531"/>
                </a:lnTo>
                <a:lnTo>
                  <a:pt x="2642216" y="1062596"/>
                </a:lnTo>
                <a:lnTo>
                  <a:pt x="2651754" y="1030033"/>
                </a:lnTo>
                <a:lnTo>
                  <a:pt x="2666048" y="982382"/>
                </a:lnTo>
                <a:lnTo>
                  <a:pt x="2673201" y="956961"/>
                </a:lnTo>
                <a:lnTo>
                  <a:pt x="2676368" y="944256"/>
                </a:lnTo>
                <a:lnTo>
                  <a:pt x="2678752" y="930757"/>
                </a:lnTo>
                <a:lnTo>
                  <a:pt x="2679547" y="918040"/>
                </a:lnTo>
                <a:lnTo>
                  <a:pt x="2678752" y="904540"/>
                </a:lnTo>
                <a:lnTo>
                  <a:pt x="2677163" y="891836"/>
                </a:lnTo>
                <a:lnTo>
                  <a:pt x="2673996" y="879132"/>
                </a:lnTo>
                <a:lnTo>
                  <a:pt x="2670022" y="858479"/>
                </a:lnTo>
                <a:lnTo>
                  <a:pt x="2668432" y="848954"/>
                </a:lnTo>
                <a:lnTo>
                  <a:pt x="2668432" y="838621"/>
                </a:lnTo>
                <a:lnTo>
                  <a:pt x="2669227" y="827506"/>
                </a:lnTo>
                <a:lnTo>
                  <a:pt x="2670817" y="816379"/>
                </a:lnTo>
                <a:lnTo>
                  <a:pt x="2676368" y="794149"/>
                </a:lnTo>
                <a:lnTo>
                  <a:pt x="2682726" y="768727"/>
                </a:lnTo>
                <a:lnTo>
                  <a:pt x="2688290" y="743319"/>
                </a:lnTo>
                <a:lnTo>
                  <a:pt x="2691470" y="717102"/>
                </a:lnTo>
                <a:lnTo>
                  <a:pt x="2694636" y="690899"/>
                </a:lnTo>
                <a:lnTo>
                  <a:pt x="2696226" y="663887"/>
                </a:lnTo>
                <a:lnTo>
                  <a:pt x="2697020" y="636889"/>
                </a:lnTo>
                <a:lnTo>
                  <a:pt x="2697020" y="610685"/>
                </a:lnTo>
                <a:lnTo>
                  <a:pt x="2696226" y="597173"/>
                </a:lnTo>
                <a:lnTo>
                  <a:pt x="2695431" y="584469"/>
                </a:lnTo>
                <a:lnTo>
                  <a:pt x="2690675" y="559060"/>
                </a:lnTo>
                <a:lnTo>
                  <a:pt x="2688290" y="545548"/>
                </a:lnTo>
                <a:lnTo>
                  <a:pt x="2686701" y="539202"/>
                </a:lnTo>
                <a:lnTo>
                  <a:pt x="2685906" y="536023"/>
                </a:lnTo>
                <a:lnTo>
                  <a:pt x="2686701" y="532843"/>
                </a:lnTo>
                <a:lnTo>
                  <a:pt x="2687495" y="527292"/>
                </a:lnTo>
                <a:lnTo>
                  <a:pt x="2687495" y="522523"/>
                </a:lnTo>
                <a:lnTo>
                  <a:pt x="2686701" y="512190"/>
                </a:lnTo>
                <a:lnTo>
                  <a:pt x="2686701" y="472488"/>
                </a:lnTo>
                <a:lnTo>
                  <a:pt x="2687495" y="466129"/>
                </a:lnTo>
                <a:lnTo>
                  <a:pt x="2689085" y="460578"/>
                </a:lnTo>
                <a:lnTo>
                  <a:pt x="2696226" y="436746"/>
                </a:lnTo>
                <a:lnTo>
                  <a:pt x="2697815" y="431977"/>
                </a:lnTo>
                <a:lnTo>
                  <a:pt x="2702584" y="446271"/>
                </a:lnTo>
                <a:lnTo>
                  <a:pt x="2707353" y="460578"/>
                </a:lnTo>
                <a:lnTo>
                  <a:pt x="2709738" y="469308"/>
                </a:lnTo>
                <a:lnTo>
                  <a:pt x="2712109" y="478038"/>
                </a:lnTo>
                <a:lnTo>
                  <a:pt x="2716084" y="496307"/>
                </a:lnTo>
                <a:lnTo>
                  <a:pt x="2718468" y="505050"/>
                </a:lnTo>
                <a:lnTo>
                  <a:pt x="2721647" y="514575"/>
                </a:lnTo>
                <a:lnTo>
                  <a:pt x="2728788" y="532048"/>
                </a:lnTo>
                <a:lnTo>
                  <a:pt x="2736736" y="549522"/>
                </a:lnTo>
                <a:lnTo>
                  <a:pt x="2745466" y="566995"/>
                </a:lnTo>
                <a:lnTo>
                  <a:pt x="2753415" y="582879"/>
                </a:lnTo>
                <a:lnTo>
                  <a:pt x="2761350" y="599557"/>
                </a:lnTo>
                <a:lnTo>
                  <a:pt x="2764529" y="605916"/>
                </a:lnTo>
                <a:lnTo>
                  <a:pt x="2766914" y="612275"/>
                </a:lnTo>
                <a:lnTo>
                  <a:pt x="2766914" y="614646"/>
                </a:lnTo>
                <a:lnTo>
                  <a:pt x="2766119" y="617826"/>
                </a:lnTo>
                <a:lnTo>
                  <a:pt x="2766119" y="621005"/>
                </a:lnTo>
                <a:lnTo>
                  <a:pt x="2766119" y="624979"/>
                </a:lnTo>
                <a:lnTo>
                  <a:pt x="2767709" y="630530"/>
                </a:lnTo>
                <a:lnTo>
                  <a:pt x="2769299" y="636889"/>
                </a:lnTo>
                <a:lnTo>
                  <a:pt x="2773273" y="648003"/>
                </a:lnTo>
                <a:lnTo>
                  <a:pt x="2774068" y="652772"/>
                </a:lnTo>
                <a:lnTo>
                  <a:pt x="2774862" y="657541"/>
                </a:lnTo>
                <a:lnTo>
                  <a:pt x="2775657" y="671835"/>
                </a:lnTo>
                <a:lnTo>
                  <a:pt x="2776452" y="677399"/>
                </a:lnTo>
                <a:lnTo>
                  <a:pt x="2778042" y="682950"/>
                </a:lnTo>
                <a:lnTo>
                  <a:pt x="2779618" y="686130"/>
                </a:lnTo>
                <a:lnTo>
                  <a:pt x="2782003" y="687719"/>
                </a:lnTo>
                <a:lnTo>
                  <a:pt x="2784387" y="687719"/>
                </a:lnTo>
                <a:lnTo>
                  <a:pt x="2785977" y="686130"/>
                </a:lnTo>
                <a:lnTo>
                  <a:pt x="2786772" y="684540"/>
                </a:lnTo>
                <a:lnTo>
                  <a:pt x="2787567" y="681360"/>
                </a:lnTo>
                <a:lnTo>
                  <a:pt x="2788362" y="678194"/>
                </a:lnTo>
                <a:lnTo>
                  <a:pt x="2787567" y="671041"/>
                </a:lnTo>
                <a:lnTo>
                  <a:pt x="2786772" y="664682"/>
                </a:lnTo>
                <a:lnTo>
                  <a:pt x="2786772" y="661516"/>
                </a:lnTo>
                <a:lnTo>
                  <a:pt x="2786772" y="660721"/>
                </a:lnTo>
                <a:lnTo>
                  <a:pt x="2787567" y="659131"/>
                </a:lnTo>
                <a:lnTo>
                  <a:pt x="2788362" y="660721"/>
                </a:lnTo>
                <a:lnTo>
                  <a:pt x="2789156" y="662310"/>
                </a:lnTo>
                <a:lnTo>
                  <a:pt x="2789156" y="666272"/>
                </a:lnTo>
                <a:lnTo>
                  <a:pt x="2790746" y="677399"/>
                </a:lnTo>
                <a:lnTo>
                  <a:pt x="2790746" y="685335"/>
                </a:lnTo>
                <a:lnTo>
                  <a:pt x="2791541" y="688514"/>
                </a:lnTo>
                <a:lnTo>
                  <a:pt x="2793131" y="692488"/>
                </a:lnTo>
                <a:lnTo>
                  <a:pt x="2794720" y="694078"/>
                </a:lnTo>
                <a:lnTo>
                  <a:pt x="2796297" y="694873"/>
                </a:lnTo>
                <a:lnTo>
                  <a:pt x="2798681" y="694873"/>
                </a:lnTo>
                <a:lnTo>
                  <a:pt x="2800271" y="694078"/>
                </a:lnTo>
                <a:lnTo>
                  <a:pt x="2801861" y="691693"/>
                </a:lnTo>
                <a:lnTo>
                  <a:pt x="2802656" y="689309"/>
                </a:lnTo>
                <a:lnTo>
                  <a:pt x="2802656" y="682950"/>
                </a:lnTo>
                <a:lnTo>
                  <a:pt x="2801861" y="672630"/>
                </a:lnTo>
                <a:lnTo>
                  <a:pt x="2801861" y="667066"/>
                </a:lnTo>
                <a:lnTo>
                  <a:pt x="2801861" y="661516"/>
                </a:lnTo>
                <a:lnTo>
                  <a:pt x="2806630" y="674220"/>
                </a:lnTo>
                <a:lnTo>
                  <a:pt x="2810604" y="686130"/>
                </a:lnTo>
                <a:lnTo>
                  <a:pt x="2813770" y="691693"/>
                </a:lnTo>
                <a:lnTo>
                  <a:pt x="2815360" y="694078"/>
                </a:lnTo>
                <a:lnTo>
                  <a:pt x="2817745" y="695668"/>
                </a:lnTo>
                <a:lnTo>
                  <a:pt x="2820129" y="696462"/>
                </a:lnTo>
                <a:lnTo>
                  <a:pt x="2822514" y="695668"/>
                </a:lnTo>
                <a:lnTo>
                  <a:pt x="2824103" y="694078"/>
                </a:lnTo>
                <a:lnTo>
                  <a:pt x="2824898" y="691693"/>
                </a:lnTo>
                <a:lnTo>
                  <a:pt x="2824898" y="686924"/>
                </a:lnTo>
                <a:lnTo>
                  <a:pt x="2824103" y="682155"/>
                </a:lnTo>
                <a:lnTo>
                  <a:pt x="2820129" y="673425"/>
                </a:lnTo>
                <a:lnTo>
                  <a:pt x="2816950" y="663887"/>
                </a:lnTo>
                <a:lnTo>
                  <a:pt x="2815360" y="659131"/>
                </a:lnTo>
                <a:lnTo>
                  <a:pt x="2814565" y="655157"/>
                </a:lnTo>
                <a:lnTo>
                  <a:pt x="2817745" y="658336"/>
                </a:lnTo>
                <a:lnTo>
                  <a:pt x="2820924" y="662310"/>
                </a:lnTo>
                <a:lnTo>
                  <a:pt x="2826488" y="670246"/>
                </a:lnTo>
                <a:lnTo>
                  <a:pt x="2828872" y="674220"/>
                </a:lnTo>
                <a:lnTo>
                  <a:pt x="2832039" y="678194"/>
                </a:lnTo>
                <a:lnTo>
                  <a:pt x="2834423" y="680566"/>
                </a:lnTo>
                <a:lnTo>
                  <a:pt x="2836808" y="681360"/>
                </a:lnTo>
                <a:lnTo>
                  <a:pt x="2839192" y="681360"/>
                </a:lnTo>
                <a:lnTo>
                  <a:pt x="2840782" y="680566"/>
                </a:lnTo>
                <a:lnTo>
                  <a:pt x="2842371" y="678989"/>
                </a:lnTo>
                <a:lnTo>
                  <a:pt x="2843166" y="677399"/>
                </a:lnTo>
                <a:lnTo>
                  <a:pt x="2843166" y="675015"/>
                </a:lnTo>
                <a:lnTo>
                  <a:pt x="2842371" y="672630"/>
                </a:lnTo>
                <a:lnTo>
                  <a:pt x="2840782" y="668656"/>
                </a:lnTo>
                <a:lnTo>
                  <a:pt x="2838397" y="665477"/>
                </a:lnTo>
                <a:lnTo>
                  <a:pt x="2830449" y="650388"/>
                </a:lnTo>
                <a:lnTo>
                  <a:pt x="2826488" y="642453"/>
                </a:lnTo>
                <a:lnTo>
                  <a:pt x="2824103" y="638478"/>
                </a:lnTo>
                <a:lnTo>
                  <a:pt x="2823308" y="634504"/>
                </a:lnTo>
                <a:lnTo>
                  <a:pt x="2825693" y="636094"/>
                </a:lnTo>
                <a:lnTo>
                  <a:pt x="2828077" y="638478"/>
                </a:lnTo>
                <a:lnTo>
                  <a:pt x="2830449" y="640863"/>
                </a:lnTo>
                <a:lnTo>
                  <a:pt x="2832833" y="643247"/>
                </a:lnTo>
                <a:lnTo>
                  <a:pt x="2838397" y="646427"/>
                </a:lnTo>
                <a:lnTo>
                  <a:pt x="2843961" y="647209"/>
                </a:lnTo>
                <a:lnTo>
                  <a:pt x="2848717" y="648003"/>
                </a:lnTo>
                <a:lnTo>
                  <a:pt x="2850307" y="647209"/>
                </a:lnTo>
                <a:lnTo>
                  <a:pt x="2852691" y="646427"/>
                </a:lnTo>
                <a:lnTo>
                  <a:pt x="2853486" y="644837"/>
                </a:lnTo>
                <a:lnTo>
                  <a:pt x="2854281" y="644042"/>
                </a:lnTo>
                <a:lnTo>
                  <a:pt x="2854281" y="641658"/>
                </a:lnTo>
                <a:lnTo>
                  <a:pt x="2852691" y="639273"/>
                </a:lnTo>
                <a:lnTo>
                  <a:pt x="2850307" y="636889"/>
                </a:lnTo>
                <a:lnTo>
                  <a:pt x="2846346" y="634504"/>
                </a:lnTo>
                <a:lnTo>
                  <a:pt x="2843166" y="631325"/>
                </a:lnTo>
                <a:lnTo>
                  <a:pt x="2836013" y="624184"/>
                </a:lnTo>
                <a:lnTo>
                  <a:pt x="2830449" y="616236"/>
                </a:lnTo>
                <a:lnTo>
                  <a:pt x="2824103" y="609095"/>
                </a:lnTo>
                <a:lnTo>
                  <a:pt x="2820924" y="605916"/>
                </a:lnTo>
                <a:lnTo>
                  <a:pt x="2817745" y="602737"/>
                </a:lnTo>
                <a:lnTo>
                  <a:pt x="2813770" y="600352"/>
                </a:lnTo>
                <a:lnTo>
                  <a:pt x="2809809" y="598763"/>
                </a:lnTo>
                <a:lnTo>
                  <a:pt x="2803450" y="598763"/>
                </a:lnTo>
                <a:lnTo>
                  <a:pt x="2801861" y="597968"/>
                </a:lnTo>
                <a:lnTo>
                  <a:pt x="2801066" y="595596"/>
                </a:lnTo>
                <a:lnTo>
                  <a:pt x="2800271" y="594007"/>
                </a:lnTo>
                <a:lnTo>
                  <a:pt x="2797887" y="588443"/>
                </a:lnTo>
                <a:lnTo>
                  <a:pt x="2794720" y="578918"/>
                </a:lnTo>
                <a:lnTo>
                  <a:pt x="2792336" y="568585"/>
                </a:lnTo>
                <a:lnTo>
                  <a:pt x="2789951" y="559060"/>
                </a:lnTo>
                <a:lnTo>
                  <a:pt x="2788362" y="548727"/>
                </a:lnTo>
                <a:lnTo>
                  <a:pt x="2787567" y="536023"/>
                </a:lnTo>
                <a:lnTo>
                  <a:pt x="2785977" y="524113"/>
                </a:lnTo>
                <a:lnTo>
                  <a:pt x="2783593" y="513780"/>
                </a:lnTo>
                <a:lnTo>
                  <a:pt x="2780413" y="503460"/>
                </a:lnTo>
                <a:lnTo>
                  <a:pt x="2777247" y="493140"/>
                </a:lnTo>
                <a:lnTo>
                  <a:pt x="2773273" y="482808"/>
                </a:lnTo>
                <a:lnTo>
                  <a:pt x="2770093" y="474872"/>
                </a:lnTo>
                <a:lnTo>
                  <a:pt x="2768504" y="470898"/>
                </a:lnTo>
                <a:lnTo>
                  <a:pt x="2766119" y="466924"/>
                </a:lnTo>
                <a:lnTo>
                  <a:pt x="2762940" y="461360"/>
                </a:lnTo>
                <a:lnTo>
                  <a:pt x="2761350" y="458988"/>
                </a:lnTo>
                <a:lnTo>
                  <a:pt x="2760568" y="455809"/>
                </a:lnTo>
                <a:lnTo>
                  <a:pt x="2759774" y="451040"/>
                </a:lnTo>
                <a:lnTo>
                  <a:pt x="2758979" y="445476"/>
                </a:lnTo>
                <a:lnTo>
                  <a:pt x="2758979" y="435156"/>
                </a:lnTo>
                <a:lnTo>
                  <a:pt x="2756594" y="414504"/>
                </a:lnTo>
                <a:lnTo>
                  <a:pt x="2753415" y="393851"/>
                </a:lnTo>
                <a:lnTo>
                  <a:pt x="2749441" y="374006"/>
                </a:lnTo>
                <a:lnTo>
                  <a:pt x="2749441" y="369237"/>
                </a:lnTo>
                <a:lnTo>
                  <a:pt x="2750235" y="364468"/>
                </a:lnTo>
                <a:lnTo>
                  <a:pt x="2750235" y="354148"/>
                </a:lnTo>
                <a:lnTo>
                  <a:pt x="2750235" y="343020"/>
                </a:lnTo>
                <a:lnTo>
                  <a:pt x="2749441" y="332701"/>
                </a:lnTo>
                <a:lnTo>
                  <a:pt x="2748646" y="327932"/>
                </a:lnTo>
                <a:lnTo>
                  <a:pt x="2747056" y="323176"/>
                </a:lnTo>
                <a:lnTo>
                  <a:pt x="2743095" y="314432"/>
                </a:lnTo>
                <a:lnTo>
                  <a:pt x="2738326" y="306497"/>
                </a:lnTo>
                <a:lnTo>
                  <a:pt x="2733557" y="298549"/>
                </a:lnTo>
                <a:lnTo>
                  <a:pt x="2730378" y="294574"/>
                </a:lnTo>
                <a:lnTo>
                  <a:pt x="2727198" y="290613"/>
                </a:lnTo>
                <a:lnTo>
                  <a:pt x="2723237" y="288229"/>
                </a:lnTo>
                <a:lnTo>
                  <a:pt x="2719263" y="285844"/>
                </a:lnTo>
                <a:lnTo>
                  <a:pt x="2710520" y="281870"/>
                </a:lnTo>
                <a:lnTo>
                  <a:pt x="2700995" y="279486"/>
                </a:lnTo>
                <a:lnTo>
                  <a:pt x="2690675" y="277896"/>
                </a:lnTo>
                <a:lnTo>
                  <a:pt x="2680342" y="277101"/>
                </a:lnTo>
                <a:lnTo>
                  <a:pt x="2668432" y="277101"/>
                </a:lnTo>
                <a:lnTo>
                  <a:pt x="2666048" y="275511"/>
                </a:lnTo>
                <a:lnTo>
                  <a:pt x="2662074" y="273140"/>
                </a:lnTo>
                <a:lnTo>
                  <a:pt x="2644600" y="262012"/>
                </a:lnTo>
                <a:lnTo>
                  <a:pt x="2639844" y="258833"/>
                </a:lnTo>
                <a:lnTo>
                  <a:pt x="2638255" y="258051"/>
                </a:lnTo>
                <a:lnTo>
                  <a:pt x="2636665" y="257256"/>
                </a:lnTo>
                <a:lnTo>
                  <a:pt x="2636665" y="255666"/>
                </a:lnTo>
                <a:lnTo>
                  <a:pt x="2634280" y="237398"/>
                </a:lnTo>
                <a:lnTo>
                  <a:pt x="2633486" y="229450"/>
                </a:lnTo>
                <a:lnTo>
                  <a:pt x="2633486" y="227860"/>
                </a:lnTo>
                <a:lnTo>
                  <a:pt x="2635075" y="226271"/>
                </a:lnTo>
                <a:lnTo>
                  <a:pt x="2639049" y="223104"/>
                </a:lnTo>
                <a:lnTo>
                  <a:pt x="2640639" y="220720"/>
                </a:lnTo>
                <a:lnTo>
                  <a:pt x="2641434" y="217540"/>
                </a:lnTo>
                <a:lnTo>
                  <a:pt x="2643805" y="211977"/>
                </a:lnTo>
                <a:lnTo>
                  <a:pt x="2648574" y="195298"/>
                </a:lnTo>
                <a:lnTo>
                  <a:pt x="2650959" y="185773"/>
                </a:lnTo>
                <a:lnTo>
                  <a:pt x="2652549" y="176235"/>
                </a:lnTo>
                <a:lnTo>
                  <a:pt x="2654138" y="166710"/>
                </a:lnTo>
                <a:lnTo>
                  <a:pt x="2654138" y="156390"/>
                </a:lnTo>
                <a:lnTo>
                  <a:pt x="2653343" y="146852"/>
                </a:lnTo>
                <a:lnTo>
                  <a:pt x="2651754" y="137327"/>
                </a:lnTo>
                <a:lnTo>
                  <a:pt x="2649369" y="127789"/>
                </a:lnTo>
                <a:lnTo>
                  <a:pt x="2644600" y="119059"/>
                </a:lnTo>
                <a:lnTo>
                  <a:pt x="2639049" y="112700"/>
                </a:lnTo>
                <a:lnTo>
                  <a:pt x="2632691" y="107136"/>
                </a:lnTo>
                <a:lnTo>
                  <a:pt x="2625537" y="102380"/>
                </a:lnTo>
                <a:lnTo>
                  <a:pt x="2616807" y="99201"/>
                </a:lnTo>
                <a:lnTo>
                  <a:pt x="2606487" y="98406"/>
                </a:lnTo>
                <a:close/>
                <a:moveTo>
                  <a:pt x="1563515" y="97611"/>
                </a:moveTo>
                <a:lnTo>
                  <a:pt x="1557156" y="98406"/>
                </a:lnTo>
                <a:lnTo>
                  <a:pt x="1548426" y="99996"/>
                </a:lnTo>
                <a:lnTo>
                  <a:pt x="1540478" y="102380"/>
                </a:lnTo>
                <a:lnTo>
                  <a:pt x="1532542" y="106341"/>
                </a:lnTo>
                <a:lnTo>
                  <a:pt x="1529363" y="108726"/>
                </a:lnTo>
                <a:lnTo>
                  <a:pt x="1526184" y="111905"/>
                </a:lnTo>
                <a:lnTo>
                  <a:pt x="1523004" y="115879"/>
                </a:lnTo>
                <a:lnTo>
                  <a:pt x="1520620" y="119059"/>
                </a:lnTo>
                <a:lnTo>
                  <a:pt x="1515864" y="127789"/>
                </a:lnTo>
                <a:lnTo>
                  <a:pt x="1513479" y="136532"/>
                </a:lnTo>
                <a:lnTo>
                  <a:pt x="1511890" y="145263"/>
                </a:lnTo>
                <a:lnTo>
                  <a:pt x="1511095" y="154801"/>
                </a:lnTo>
                <a:lnTo>
                  <a:pt x="1511095" y="163530"/>
                </a:lnTo>
                <a:lnTo>
                  <a:pt x="1511095" y="172274"/>
                </a:lnTo>
                <a:lnTo>
                  <a:pt x="1512684" y="181004"/>
                </a:lnTo>
                <a:lnTo>
                  <a:pt x="1514274" y="190542"/>
                </a:lnTo>
                <a:lnTo>
                  <a:pt x="1516659" y="199272"/>
                </a:lnTo>
                <a:lnTo>
                  <a:pt x="1522209" y="215951"/>
                </a:lnTo>
                <a:lnTo>
                  <a:pt x="1523799" y="219925"/>
                </a:lnTo>
                <a:lnTo>
                  <a:pt x="1526184" y="223104"/>
                </a:lnTo>
                <a:lnTo>
                  <a:pt x="1529363" y="226271"/>
                </a:lnTo>
                <a:lnTo>
                  <a:pt x="1530953" y="227860"/>
                </a:lnTo>
                <a:lnTo>
                  <a:pt x="1530953" y="230245"/>
                </a:lnTo>
                <a:lnTo>
                  <a:pt x="1530953" y="232629"/>
                </a:lnTo>
                <a:lnTo>
                  <a:pt x="1528568" y="252487"/>
                </a:lnTo>
                <a:lnTo>
                  <a:pt x="1528568" y="254872"/>
                </a:lnTo>
                <a:lnTo>
                  <a:pt x="1527773" y="257256"/>
                </a:lnTo>
                <a:lnTo>
                  <a:pt x="1526978" y="258051"/>
                </a:lnTo>
                <a:lnTo>
                  <a:pt x="1524594" y="258833"/>
                </a:lnTo>
                <a:lnTo>
                  <a:pt x="1519838" y="262012"/>
                </a:lnTo>
                <a:lnTo>
                  <a:pt x="1511095" y="267576"/>
                </a:lnTo>
                <a:lnTo>
                  <a:pt x="1502365" y="273140"/>
                </a:lnTo>
                <a:lnTo>
                  <a:pt x="1499185" y="275511"/>
                </a:lnTo>
                <a:lnTo>
                  <a:pt x="1496801" y="277101"/>
                </a:lnTo>
                <a:lnTo>
                  <a:pt x="1484096" y="277101"/>
                </a:lnTo>
                <a:lnTo>
                  <a:pt x="1472969" y="277896"/>
                </a:lnTo>
                <a:lnTo>
                  <a:pt x="1463444" y="279486"/>
                </a:lnTo>
                <a:lnTo>
                  <a:pt x="1453906" y="281870"/>
                </a:lnTo>
                <a:lnTo>
                  <a:pt x="1449150" y="283460"/>
                </a:lnTo>
                <a:lnTo>
                  <a:pt x="1445175" y="285049"/>
                </a:lnTo>
                <a:lnTo>
                  <a:pt x="1440406" y="288229"/>
                </a:lnTo>
                <a:lnTo>
                  <a:pt x="1437227" y="290613"/>
                </a:lnTo>
                <a:lnTo>
                  <a:pt x="1434061" y="294574"/>
                </a:lnTo>
                <a:lnTo>
                  <a:pt x="1430881" y="298549"/>
                </a:lnTo>
                <a:lnTo>
                  <a:pt x="1426112" y="306497"/>
                </a:lnTo>
                <a:lnTo>
                  <a:pt x="1421343" y="315227"/>
                </a:lnTo>
                <a:lnTo>
                  <a:pt x="1417382" y="323970"/>
                </a:lnTo>
                <a:lnTo>
                  <a:pt x="1415792" y="328726"/>
                </a:lnTo>
                <a:lnTo>
                  <a:pt x="1414998" y="333495"/>
                </a:lnTo>
                <a:lnTo>
                  <a:pt x="1414203" y="343815"/>
                </a:lnTo>
                <a:lnTo>
                  <a:pt x="1414203" y="354148"/>
                </a:lnTo>
                <a:lnTo>
                  <a:pt x="1414998" y="364468"/>
                </a:lnTo>
                <a:lnTo>
                  <a:pt x="1414998" y="369237"/>
                </a:lnTo>
                <a:lnTo>
                  <a:pt x="1414998" y="374006"/>
                </a:lnTo>
                <a:lnTo>
                  <a:pt x="1412613" y="384326"/>
                </a:lnTo>
                <a:lnTo>
                  <a:pt x="1409434" y="404979"/>
                </a:lnTo>
                <a:lnTo>
                  <a:pt x="1406254" y="425631"/>
                </a:lnTo>
                <a:lnTo>
                  <a:pt x="1405460" y="446271"/>
                </a:lnTo>
                <a:lnTo>
                  <a:pt x="1404665" y="451040"/>
                </a:lnTo>
                <a:lnTo>
                  <a:pt x="1403870" y="455809"/>
                </a:lnTo>
                <a:lnTo>
                  <a:pt x="1403075" y="460578"/>
                </a:lnTo>
                <a:lnTo>
                  <a:pt x="1400704" y="464539"/>
                </a:lnTo>
                <a:lnTo>
                  <a:pt x="1397524" y="469308"/>
                </a:lnTo>
                <a:lnTo>
                  <a:pt x="1395140" y="474077"/>
                </a:lnTo>
                <a:lnTo>
                  <a:pt x="1387986" y="490756"/>
                </a:lnTo>
                <a:lnTo>
                  <a:pt x="1383230" y="507434"/>
                </a:lnTo>
                <a:lnTo>
                  <a:pt x="1379256" y="524113"/>
                </a:lnTo>
                <a:lnTo>
                  <a:pt x="1376871" y="541586"/>
                </a:lnTo>
                <a:lnTo>
                  <a:pt x="1374487" y="560649"/>
                </a:lnTo>
                <a:lnTo>
                  <a:pt x="1372102" y="570174"/>
                </a:lnTo>
                <a:lnTo>
                  <a:pt x="1369718" y="579699"/>
                </a:lnTo>
                <a:lnTo>
                  <a:pt x="1366552" y="588443"/>
                </a:lnTo>
                <a:lnTo>
                  <a:pt x="1364962" y="593212"/>
                </a:lnTo>
                <a:lnTo>
                  <a:pt x="1364167" y="595596"/>
                </a:lnTo>
                <a:lnTo>
                  <a:pt x="1362577" y="597968"/>
                </a:lnTo>
                <a:lnTo>
                  <a:pt x="1361783" y="598763"/>
                </a:lnTo>
                <a:lnTo>
                  <a:pt x="1355424" y="598763"/>
                </a:lnTo>
                <a:lnTo>
                  <a:pt x="1350655" y="600352"/>
                </a:lnTo>
                <a:lnTo>
                  <a:pt x="1346694" y="602737"/>
                </a:lnTo>
                <a:lnTo>
                  <a:pt x="1339540" y="609890"/>
                </a:lnTo>
                <a:lnTo>
                  <a:pt x="1333181" y="617031"/>
                </a:lnTo>
                <a:lnTo>
                  <a:pt x="1327631" y="624184"/>
                </a:lnTo>
                <a:lnTo>
                  <a:pt x="1321272" y="632120"/>
                </a:lnTo>
                <a:lnTo>
                  <a:pt x="1314131" y="636889"/>
                </a:lnTo>
                <a:lnTo>
                  <a:pt x="1311747" y="639273"/>
                </a:lnTo>
                <a:lnTo>
                  <a:pt x="1310952" y="640863"/>
                </a:lnTo>
                <a:lnTo>
                  <a:pt x="1310157" y="642453"/>
                </a:lnTo>
                <a:lnTo>
                  <a:pt x="1310952" y="645632"/>
                </a:lnTo>
                <a:lnTo>
                  <a:pt x="1313337" y="647209"/>
                </a:lnTo>
                <a:lnTo>
                  <a:pt x="1315708" y="648003"/>
                </a:lnTo>
                <a:lnTo>
                  <a:pt x="1318093" y="648003"/>
                </a:lnTo>
                <a:lnTo>
                  <a:pt x="1324451" y="646427"/>
                </a:lnTo>
                <a:lnTo>
                  <a:pt x="1330015" y="644042"/>
                </a:lnTo>
                <a:lnTo>
                  <a:pt x="1333181" y="641658"/>
                </a:lnTo>
                <a:lnTo>
                  <a:pt x="1336361" y="639273"/>
                </a:lnTo>
                <a:lnTo>
                  <a:pt x="1338745" y="636889"/>
                </a:lnTo>
                <a:lnTo>
                  <a:pt x="1340335" y="635299"/>
                </a:lnTo>
                <a:lnTo>
                  <a:pt x="1341925" y="634504"/>
                </a:lnTo>
                <a:lnTo>
                  <a:pt x="1340335" y="638478"/>
                </a:lnTo>
                <a:lnTo>
                  <a:pt x="1339540" y="641658"/>
                </a:lnTo>
                <a:lnTo>
                  <a:pt x="1335566" y="648003"/>
                </a:lnTo>
                <a:lnTo>
                  <a:pt x="1326836" y="663887"/>
                </a:lnTo>
                <a:lnTo>
                  <a:pt x="1322862" y="671041"/>
                </a:lnTo>
                <a:lnTo>
                  <a:pt x="1321272" y="674220"/>
                </a:lnTo>
                <a:lnTo>
                  <a:pt x="1321272" y="676604"/>
                </a:lnTo>
                <a:lnTo>
                  <a:pt x="1322067" y="678194"/>
                </a:lnTo>
                <a:lnTo>
                  <a:pt x="1323656" y="680566"/>
                </a:lnTo>
                <a:lnTo>
                  <a:pt x="1325246" y="682155"/>
                </a:lnTo>
                <a:lnTo>
                  <a:pt x="1327631" y="681360"/>
                </a:lnTo>
                <a:lnTo>
                  <a:pt x="1330015" y="680566"/>
                </a:lnTo>
                <a:lnTo>
                  <a:pt x="1333976" y="676604"/>
                </a:lnTo>
                <a:lnTo>
                  <a:pt x="1337156" y="672630"/>
                </a:lnTo>
                <a:lnTo>
                  <a:pt x="1343514" y="663105"/>
                </a:lnTo>
                <a:lnTo>
                  <a:pt x="1346694" y="658336"/>
                </a:lnTo>
                <a:lnTo>
                  <a:pt x="1349860" y="655157"/>
                </a:lnTo>
                <a:lnTo>
                  <a:pt x="1349078" y="659131"/>
                </a:lnTo>
                <a:lnTo>
                  <a:pt x="1348283" y="663887"/>
                </a:lnTo>
                <a:lnTo>
                  <a:pt x="1344309" y="673425"/>
                </a:lnTo>
                <a:lnTo>
                  <a:pt x="1341130" y="682155"/>
                </a:lnTo>
                <a:lnTo>
                  <a:pt x="1339540" y="686924"/>
                </a:lnTo>
                <a:lnTo>
                  <a:pt x="1339540" y="691693"/>
                </a:lnTo>
                <a:lnTo>
                  <a:pt x="1341130" y="694078"/>
                </a:lnTo>
                <a:lnTo>
                  <a:pt x="1342720" y="695668"/>
                </a:lnTo>
                <a:lnTo>
                  <a:pt x="1345104" y="696462"/>
                </a:lnTo>
                <a:lnTo>
                  <a:pt x="1347489" y="695668"/>
                </a:lnTo>
                <a:lnTo>
                  <a:pt x="1349860" y="694078"/>
                </a:lnTo>
                <a:lnTo>
                  <a:pt x="1351450" y="690899"/>
                </a:lnTo>
                <a:lnTo>
                  <a:pt x="1353834" y="686130"/>
                </a:lnTo>
                <a:lnTo>
                  <a:pt x="1358603" y="674220"/>
                </a:lnTo>
                <a:lnTo>
                  <a:pt x="1363372" y="661516"/>
                </a:lnTo>
                <a:lnTo>
                  <a:pt x="1362577" y="672630"/>
                </a:lnTo>
                <a:lnTo>
                  <a:pt x="1361783" y="682950"/>
                </a:lnTo>
                <a:lnTo>
                  <a:pt x="1361783" y="688514"/>
                </a:lnTo>
                <a:lnTo>
                  <a:pt x="1362577" y="691693"/>
                </a:lnTo>
                <a:lnTo>
                  <a:pt x="1364167" y="694078"/>
                </a:lnTo>
                <a:lnTo>
                  <a:pt x="1365757" y="694873"/>
                </a:lnTo>
                <a:lnTo>
                  <a:pt x="1368128" y="694873"/>
                </a:lnTo>
                <a:lnTo>
                  <a:pt x="1370513" y="694078"/>
                </a:lnTo>
                <a:lnTo>
                  <a:pt x="1372102" y="692488"/>
                </a:lnTo>
                <a:lnTo>
                  <a:pt x="1372897" y="688514"/>
                </a:lnTo>
                <a:lnTo>
                  <a:pt x="1373692" y="685335"/>
                </a:lnTo>
                <a:lnTo>
                  <a:pt x="1374487" y="677399"/>
                </a:lnTo>
                <a:lnTo>
                  <a:pt x="1375282" y="666272"/>
                </a:lnTo>
                <a:lnTo>
                  <a:pt x="1376077" y="662310"/>
                </a:lnTo>
                <a:lnTo>
                  <a:pt x="1376077" y="660721"/>
                </a:lnTo>
                <a:lnTo>
                  <a:pt x="1377666" y="659131"/>
                </a:lnTo>
                <a:lnTo>
                  <a:pt x="1378461" y="661516"/>
                </a:lnTo>
                <a:lnTo>
                  <a:pt x="1378461" y="663887"/>
                </a:lnTo>
                <a:lnTo>
                  <a:pt x="1377666" y="669451"/>
                </a:lnTo>
                <a:lnTo>
                  <a:pt x="1376871" y="675810"/>
                </a:lnTo>
                <a:lnTo>
                  <a:pt x="1376871" y="681360"/>
                </a:lnTo>
                <a:lnTo>
                  <a:pt x="1377666" y="684540"/>
                </a:lnTo>
                <a:lnTo>
                  <a:pt x="1380051" y="686924"/>
                </a:lnTo>
                <a:lnTo>
                  <a:pt x="1380846" y="687719"/>
                </a:lnTo>
                <a:lnTo>
                  <a:pt x="1383230" y="687719"/>
                </a:lnTo>
                <a:lnTo>
                  <a:pt x="1384807" y="686924"/>
                </a:lnTo>
                <a:lnTo>
                  <a:pt x="1386397" y="684540"/>
                </a:lnTo>
                <a:lnTo>
                  <a:pt x="1387191" y="682155"/>
                </a:lnTo>
                <a:lnTo>
                  <a:pt x="1388781" y="677399"/>
                </a:lnTo>
                <a:lnTo>
                  <a:pt x="1388781" y="666272"/>
                </a:lnTo>
                <a:lnTo>
                  <a:pt x="1390371" y="651183"/>
                </a:lnTo>
                <a:lnTo>
                  <a:pt x="1391166" y="648003"/>
                </a:lnTo>
                <a:lnTo>
                  <a:pt x="1392755" y="644837"/>
                </a:lnTo>
                <a:lnTo>
                  <a:pt x="1396729" y="632915"/>
                </a:lnTo>
                <a:lnTo>
                  <a:pt x="1398319" y="626569"/>
                </a:lnTo>
                <a:lnTo>
                  <a:pt x="1399114" y="620210"/>
                </a:lnTo>
                <a:lnTo>
                  <a:pt x="1398319" y="616236"/>
                </a:lnTo>
                <a:lnTo>
                  <a:pt x="1397524" y="613057"/>
                </a:lnTo>
                <a:lnTo>
                  <a:pt x="1398319" y="609890"/>
                </a:lnTo>
                <a:lnTo>
                  <a:pt x="1399909" y="607506"/>
                </a:lnTo>
                <a:lnTo>
                  <a:pt x="1406254" y="592417"/>
                </a:lnTo>
                <a:lnTo>
                  <a:pt x="1413408" y="578123"/>
                </a:lnTo>
                <a:lnTo>
                  <a:pt x="1430881" y="543971"/>
                </a:lnTo>
                <a:lnTo>
                  <a:pt x="1438817" y="526498"/>
                </a:lnTo>
                <a:lnTo>
                  <a:pt x="1445175" y="509024"/>
                </a:lnTo>
                <a:lnTo>
                  <a:pt x="1448355" y="498691"/>
                </a:lnTo>
                <a:lnTo>
                  <a:pt x="1449944" y="489166"/>
                </a:lnTo>
                <a:lnTo>
                  <a:pt x="1454700" y="469308"/>
                </a:lnTo>
                <a:lnTo>
                  <a:pt x="1460264" y="451835"/>
                </a:lnTo>
                <a:lnTo>
                  <a:pt x="1466623" y="434362"/>
                </a:lnTo>
                <a:lnTo>
                  <a:pt x="1471379" y="453425"/>
                </a:lnTo>
                <a:lnTo>
                  <a:pt x="1473763" y="460578"/>
                </a:lnTo>
                <a:lnTo>
                  <a:pt x="1475353" y="468513"/>
                </a:lnTo>
                <a:lnTo>
                  <a:pt x="1475353" y="477257"/>
                </a:lnTo>
                <a:lnTo>
                  <a:pt x="1475353" y="485987"/>
                </a:lnTo>
                <a:lnTo>
                  <a:pt x="1474558" y="512985"/>
                </a:lnTo>
                <a:lnTo>
                  <a:pt x="1474558" y="520139"/>
                </a:lnTo>
                <a:lnTo>
                  <a:pt x="1474558" y="528087"/>
                </a:lnTo>
                <a:lnTo>
                  <a:pt x="1475353" y="531254"/>
                </a:lnTo>
                <a:lnTo>
                  <a:pt x="1476943" y="534433"/>
                </a:lnTo>
                <a:lnTo>
                  <a:pt x="1476943" y="537612"/>
                </a:lnTo>
                <a:lnTo>
                  <a:pt x="1476943" y="540792"/>
                </a:lnTo>
                <a:lnTo>
                  <a:pt x="1475353" y="547932"/>
                </a:lnTo>
                <a:lnTo>
                  <a:pt x="1470584" y="574943"/>
                </a:lnTo>
                <a:lnTo>
                  <a:pt x="1469007" y="588443"/>
                </a:lnTo>
                <a:lnTo>
                  <a:pt x="1468213" y="601942"/>
                </a:lnTo>
                <a:lnTo>
                  <a:pt x="1467418" y="629748"/>
                </a:lnTo>
                <a:lnTo>
                  <a:pt x="1468213" y="657541"/>
                </a:lnTo>
                <a:lnTo>
                  <a:pt x="1469789" y="684540"/>
                </a:lnTo>
                <a:lnTo>
                  <a:pt x="1472174" y="712346"/>
                </a:lnTo>
                <a:lnTo>
                  <a:pt x="1476148" y="739345"/>
                </a:lnTo>
                <a:lnTo>
                  <a:pt x="1480917" y="765548"/>
                </a:lnTo>
                <a:lnTo>
                  <a:pt x="1487263" y="792560"/>
                </a:lnTo>
                <a:lnTo>
                  <a:pt x="1493621" y="814802"/>
                </a:lnTo>
                <a:lnTo>
                  <a:pt x="1496006" y="826711"/>
                </a:lnTo>
                <a:lnTo>
                  <a:pt x="1496801" y="838621"/>
                </a:lnTo>
                <a:lnTo>
                  <a:pt x="1496006" y="848159"/>
                </a:lnTo>
                <a:lnTo>
                  <a:pt x="1495211" y="858479"/>
                </a:lnTo>
                <a:lnTo>
                  <a:pt x="1490442" y="877542"/>
                </a:lnTo>
                <a:lnTo>
                  <a:pt x="1488057" y="891041"/>
                </a:lnTo>
                <a:lnTo>
                  <a:pt x="1486468" y="904540"/>
                </a:lnTo>
                <a:lnTo>
                  <a:pt x="1485686" y="918040"/>
                </a:lnTo>
                <a:lnTo>
                  <a:pt x="1486468" y="931552"/>
                </a:lnTo>
                <a:lnTo>
                  <a:pt x="1488852" y="945051"/>
                </a:lnTo>
                <a:lnTo>
                  <a:pt x="1491237" y="957755"/>
                </a:lnTo>
                <a:lnTo>
                  <a:pt x="1499185" y="983177"/>
                </a:lnTo>
                <a:lnTo>
                  <a:pt x="1513479" y="1031623"/>
                </a:lnTo>
                <a:lnTo>
                  <a:pt x="1519043" y="1050686"/>
                </a:lnTo>
                <a:lnTo>
                  <a:pt x="1524594" y="1069736"/>
                </a:lnTo>
                <a:lnTo>
                  <a:pt x="1526184" y="1076095"/>
                </a:lnTo>
                <a:lnTo>
                  <a:pt x="1526978" y="1080069"/>
                </a:lnTo>
                <a:lnTo>
                  <a:pt x="1526978" y="1083248"/>
                </a:lnTo>
                <a:lnTo>
                  <a:pt x="1525389" y="1088799"/>
                </a:lnTo>
                <a:lnTo>
                  <a:pt x="1523004" y="1094363"/>
                </a:lnTo>
                <a:lnTo>
                  <a:pt x="1516659" y="1103888"/>
                </a:lnTo>
                <a:lnTo>
                  <a:pt x="1511095" y="1113426"/>
                </a:lnTo>
                <a:lnTo>
                  <a:pt x="1507121" y="1117400"/>
                </a:lnTo>
                <a:lnTo>
                  <a:pt x="1503159" y="1120567"/>
                </a:lnTo>
                <a:lnTo>
                  <a:pt x="1499980" y="1122951"/>
                </a:lnTo>
                <a:lnTo>
                  <a:pt x="1497596" y="1125336"/>
                </a:lnTo>
                <a:lnTo>
                  <a:pt x="1497596" y="1127720"/>
                </a:lnTo>
                <a:lnTo>
                  <a:pt x="1498390" y="1130105"/>
                </a:lnTo>
                <a:lnTo>
                  <a:pt x="1499980" y="1131694"/>
                </a:lnTo>
                <a:lnTo>
                  <a:pt x="1502365" y="1133284"/>
                </a:lnTo>
                <a:lnTo>
                  <a:pt x="1507121" y="1134874"/>
                </a:lnTo>
                <a:lnTo>
                  <a:pt x="1511890" y="1135669"/>
                </a:lnTo>
                <a:lnTo>
                  <a:pt x="1519043" y="1137245"/>
                </a:lnTo>
                <a:lnTo>
                  <a:pt x="1526184" y="1138040"/>
                </a:lnTo>
                <a:lnTo>
                  <a:pt x="1531747" y="1138040"/>
                </a:lnTo>
                <a:lnTo>
                  <a:pt x="1537311" y="1137245"/>
                </a:lnTo>
                <a:lnTo>
                  <a:pt x="1538888" y="1137245"/>
                </a:lnTo>
                <a:lnTo>
                  <a:pt x="1540478" y="1139630"/>
                </a:lnTo>
                <a:lnTo>
                  <a:pt x="1543657" y="1141219"/>
                </a:lnTo>
                <a:lnTo>
                  <a:pt x="1546836" y="1142014"/>
                </a:lnTo>
                <a:lnTo>
                  <a:pt x="1552400" y="1142809"/>
                </a:lnTo>
                <a:lnTo>
                  <a:pt x="1557156" y="1141219"/>
                </a:lnTo>
                <a:lnTo>
                  <a:pt x="1559541" y="1140425"/>
                </a:lnTo>
                <a:lnTo>
                  <a:pt x="1561925" y="1138835"/>
                </a:lnTo>
                <a:lnTo>
                  <a:pt x="1563515" y="1136463"/>
                </a:lnTo>
                <a:lnTo>
                  <a:pt x="1564310" y="1134079"/>
                </a:lnTo>
                <a:lnTo>
                  <a:pt x="1566694" y="1137245"/>
                </a:lnTo>
                <a:lnTo>
                  <a:pt x="1569079" y="1140425"/>
                </a:lnTo>
                <a:lnTo>
                  <a:pt x="1572245" y="1142014"/>
                </a:lnTo>
                <a:lnTo>
                  <a:pt x="1576219" y="1142809"/>
                </a:lnTo>
                <a:lnTo>
                  <a:pt x="1580193" y="1142809"/>
                </a:lnTo>
                <a:lnTo>
                  <a:pt x="1584962" y="1142014"/>
                </a:lnTo>
                <a:lnTo>
                  <a:pt x="1588142" y="1139630"/>
                </a:lnTo>
                <a:lnTo>
                  <a:pt x="1589718" y="1138040"/>
                </a:lnTo>
                <a:lnTo>
                  <a:pt x="1590513" y="1136463"/>
                </a:lnTo>
                <a:lnTo>
                  <a:pt x="1592898" y="1137245"/>
                </a:lnTo>
                <a:lnTo>
                  <a:pt x="1596077" y="1138040"/>
                </a:lnTo>
                <a:lnTo>
                  <a:pt x="1601641" y="1138040"/>
                </a:lnTo>
                <a:lnTo>
                  <a:pt x="1607987" y="1137245"/>
                </a:lnTo>
                <a:lnTo>
                  <a:pt x="1613551" y="1136463"/>
                </a:lnTo>
                <a:lnTo>
                  <a:pt x="1624665" y="1134079"/>
                </a:lnTo>
                <a:lnTo>
                  <a:pt x="1626255" y="1133284"/>
                </a:lnTo>
                <a:lnTo>
                  <a:pt x="1628639" y="1132489"/>
                </a:lnTo>
                <a:lnTo>
                  <a:pt x="1630229" y="1130900"/>
                </a:lnTo>
                <a:lnTo>
                  <a:pt x="1631819" y="1128515"/>
                </a:lnTo>
                <a:lnTo>
                  <a:pt x="1631819" y="1126131"/>
                </a:lnTo>
                <a:lnTo>
                  <a:pt x="1631024" y="1124541"/>
                </a:lnTo>
                <a:lnTo>
                  <a:pt x="1627845" y="1122156"/>
                </a:lnTo>
                <a:lnTo>
                  <a:pt x="1621499" y="1116606"/>
                </a:lnTo>
                <a:lnTo>
                  <a:pt x="1617525" y="1112631"/>
                </a:lnTo>
                <a:lnTo>
                  <a:pt x="1614345" y="1107068"/>
                </a:lnTo>
                <a:lnTo>
                  <a:pt x="1607987" y="1096748"/>
                </a:lnTo>
                <a:lnTo>
                  <a:pt x="1604026" y="1088004"/>
                </a:lnTo>
                <a:lnTo>
                  <a:pt x="1602436" y="1083248"/>
                </a:lnTo>
                <a:lnTo>
                  <a:pt x="1602436" y="1078479"/>
                </a:lnTo>
                <a:lnTo>
                  <a:pt x="1604026" y="1070531"/>
                </a:lnTo>
                <a:lnTo>
                  <a:pt x="1606397" y="1062596"/>
                </a:lnTo>
                <a:lnTo>
                  <a:pt x="1615935" y="1030033"/>
                </a:lnTo>
                <a:lnTo>
                  <a:pt x="1630229" y="982382"/>
                </a:lnTo>
                <a:lnTo>
                  <a:pt x="1637383" y="956961"/>
                </a:lnTo>
                <a:lnTo>
                  <a:pt x="1640549" y="944256"/>
                </a:lnTo>
                <a:lnTo>
                  <a:pt x="1642933" y="930757"/>
                </a:lnTo>
                <a:lnTo>
                  <a:pt x="1643728" y="918040"/>
                </a:lnTo>
                <a:lnTo>
                  <a:pt x="1642933" y="904540"/>
                </a:lnTo>
                <a:lnTo>
                  <a:pt x="1641344" y="891836"/>
                </a:lnTo>
                <a:lnTo>
                  <a:pt x="1638177" y="879132"/>
                </a:lnTo>
                <a:lnTo>
                  <a:pt x="1634203" y="858479"/>
                </a:lnTo>
                <a:lnTo>
                  <a:pt x="1632614" y="848954"/>
                </a:lnTo>
                <a:lnTo>
                  <a:pt x="1632614" y="838621"/>
                </a:lnTo>
                <a:lnTo>
                  <a:pt x="1633408" y="827506"/>
                </a:lnTo>
                <a:lnTo>
                  <a:pt x="1634998" y="816379"/>
                </a:lnTo>
                <a:lnTo>
                  <a:pt x="1640549" y="794149"/>
                </a:lnTo>
                <a:lnTo>
                  <a:pt x="1646908" y="768727"/>
                </a:lnTo>
                <a:lnTo>
                  <a:pt x="1652472" y="743319"/>
                </a:lnTo>
                <a:lnTo>
                  <a:pt x="1655651" y="717102"/>
                </a:lnTo>
                <a:lnTo>
                  <a:pt x="1658817" y="690899"/>
                </a:lnTo>
                <a:lnTo>
                  <a:pt x="1660407" y="663887"/>
                </a:lnTo>
                <a:lnTo>
                  <a:pt x="1661202" y="636889"/>
                </a:lnTo>
                <a:lnTo>
                  <a:pt x="1661202" y="610685"/>
                </a:lnTo>
                <a:lnTo>
                  <a:pt x="1660407" y="597173"/>
                </a:lnTo>
                <a:lnTo>
                  <a:pt x="1659612" y="584469"/>
                </a:lnTo>
                <a:lnTo>
                  <a:pt x="1654856" y="559060"/>
                </a:lnTo>
                <a:lnTo>
                  <a:pt x="1652472" y="545548"/>
                </a:lnTo>
                <a:lnTo>
                  <a:pt x="1650882" y="539202"/>
                </a:lnTo>
                <a:lnTo>
                  <a:pt x="1650087" y="536023"/>
                </a:lnTo>
                <a:lnTo>
                  <a:pt x="1650882" y="532843"/>
                </a:lnTo>
                <a:lnTo>
                  <a:pt x="1651677" y="527292"/>
                </a:lnTo>
                <a:lnTo>
                  <a:pt x="1651677" y="522523"/>
                </a:lnTo>
                <a:lnTo>
                  <a:pt x="1650882" y="512190"/>
                </a:lnTo>
                <a:lnTo>
                  <a:pt x="1650882" y="472488"/>
                </a:lnTo>
                <a:lnTo>
                  <a:pt x="1651677" y="466129"/>
                </a:lnTo>
                <a:lnTo>
                  <a:pt x="1653266" y="460578"/>
                </a:lnTo>
                <a:lnTo>
                  <a:pt x="1660407" y="436746"/>
                </a:lnTo>
                <a:lnTo>
                  <a:pt x="1661997" y="431977"/>
                </a:lnTo>
                <a:lnTo>
                  <a:pt x="1666766" y="446271"/>
                </a:lnTo>
                <a:lnTo>
                  <a:pt x="1671535" y="460578"/>
                </a:lnTo>
                <a:lnTo>
                  <a:pt x="1673919" y="469308"/>
                </a:lnTo>
                <a:lnTo>
                  <a:pt x="1676291" y="478038"/>
                </a:lnTo>
                <a:lnTo>
                  <a:pt x="1680265" y="496307"/>
                </a:lnTo>
                <a:lnTo>
                  <a:pt x="1682649" y="505050"/>
                </a:lnTo>
                <a:lnTo>
                  <a:pt x="1685829" y="514575"/>
                </a:lnTo>
                <a:lnTo>
                  <a:pt x="1692969" y="532048"/>
                </a:lnTo>
                <a:lnTo>
                  <a:pt x="1700918" y="549522"/>
                </a:lnTo>
                <a:lnTo>
                  <a:pt x="1709648" y="566995"/>
                </a:lnTo>
                <a:lnTo>
                  <a:pt x="1717596" y="582879"/>
                </a:lnTo>
                <a:lnTo>
                  <a:pt x="1725531" y="599557"/>
                </a:lnTo>
                <a:lnTo>
                  <a:pt x="1728711" y="605916"/>
                </a:lnTo>
                <a:lnTo>
                  <a:pt x="1731095" y="612275"/>
                </a:lnTo>
                <a:lnTo>
                  <a:pt x="1731095" y="614646"/>
                </a:lnTo>
                <a:lnTo>
                  <a:pt x="1730300" y="617826"/>
                </a:lnTo>
                <a:lnTo>
                  <a:pt x="1730300" y="621005"/>
                </a:lnTo>
                <a:lnTo>
                  <a:pt x="1730300" y="624979"/>
                </a:lnTo>
                <a:lnTo>
                  <a:pt x="1731890" y="630530"/>
                </a:lnTo>
                <a:lnTo>
                  <a:pt x="1733480" y="636889"/>
                </a:lnTo>
                <a:lnTo>
                  <a:pt x="1737454" y="648003"/>
                </a:lnTo>
                <a:lnTo>
                  <a:pt x="1738249" y="652772"/>
                </a:lnTo>
                <a:lnTo>
                  <a:pt x="1739044" y="657541"/>
                </a:lnTo>
                <a:lnTo>
                  <a:pt x="1739838" y="671835"/>
                </a:lnTo>
                <a:lnTo>
                  <a:pt x="1740633" y="677399"/>
                </a:lnTo>
                <a:lnTo>
                  <a:pt x="1742223" y="682950"/>
                </a:lnTo>
                <a:lnTo>
                  <a:pt x="1743800" y="686130"/>
                </a:lnTo>
                <a:lnTo>
                  <a:pt x="1746184" y="687719"/>
                </a:lnTo>
                <a:lnTo>
                  <a:pt x="1748569" y="687719"/>
                </a:lnTo>
                <a:lnTo>
                  <a:pt x="1750158" y="686130"/>
                </a:lnTo>
                <a:lnTo>
                  <a:pt x="1750953" y="684540"/>
                </a:lnTo>
                <a:lnTo>
                  <a:pt x="1751748" y="681360"/>
                </a:lnTo>
                <a:lnTo>
                  <a:pt x="1752543" y="678194"/>
                </a:lnTo>
                <a:lnTo>
                  <a:pt x="1751748" y="671041"/>
                </a:lnTo>
                <a:lnTo>
                  <a:pt x="1750953" y="664682"/>
                </a:lnTo>
                <a:lnTo>
                  <a:pt x="1750953" y="661516"/>
                </a:lnTo>
                <a:lnTo>
                  <a:pt x="1750953" y="660721"/>
                </a:lnTo>
                <a:lnTo>
                  <a:pt x="1751748" y="659131"/>
                </a:lnTo>
                <a:lnTo>
                  <a:pt x="1752543" y="660721"/>
                </a:lnTo>
                <a:lnTo>
                  <a:pt x="1753338" y="662310"/>
                </a:lnTo>
                <a:lnTo>
                  <a:pt x="1753338" y="666272"/>
                </a:lnTo>
                <a:lnTo>
                  <a:pt x="1754927" y="677399"/>
                </a:lnTo>
                <a:lnTo>
                  <a:pt x="1754927" y="685335"/>
                </a:lnTo>
                <a:lnTo>
                  <a:pt x="1755722" y="688514"/>
                </a:lnTo>
                <a:lnTo>
                  <a:pt x="1757312" y="692488"/>
                </a:lnTo>
                <a:lnTo>
                  <a:pt x="1758902" y="694078"/>
                </a:lnTo>
                <a:lnTo>
                  <a:pt x="1760478" y="694873"/>
                </a:lnTo>
                <a:lnTo>
                  <a:pt x="1762863" y="694873"/>
                </a:lnTo>
                <a:lnTo>
                  <a:pt x="1764452" y="694078"/>
                </a:lnTo>
                <a:lnTo>
                  <a:pt x="1766042" y="691693"/>
                </a:lnTo>
                <a:lnTo>
                  <a:pt x="1766837" y="689309"/>
                </a:lnTo>
                <a:lnTo>
                  <a:pt x="1766837" y="682950"/>
                </a:lnTo>
                <a:lnTo>
                  <a:pt x="1766042" y="672630"/>
                </a:lnTo>
                <a:lnTo>
                  <a:pt x="1766042" y="667066"/>
                </a:lnTo>
                <a:lnTo>
                  <a:pt x="1766042" y="661516"/>
                </a:lnTo>
                <a:lnTo>
                  <a:pt x="1770811" y="674220"/>
                </a:lnTo>
                <a:lnTo>
                  <a:pt x="1774785" y="686130"/>
                </a:lnTo>
                <a:lnTo>
                  <a:pt x="1777952" y="691693"/>
                </a:lnTo>
                <a:lnTo>
                  <a:pt x="1779541" y="694078"/>
                </a:lnTo>
                <a:lnTo>
                  <a:pt x="1781926" y="695668"/>
                </a:lnTo>
                <a:lnTo>
                  <a:pt x="1784310" y="696462"/>
                </a:lnTo>
                <a:lnTo>
                  <a:pt x="1786695" y="695668"/>
                </a:lnTo>
                <a:lnTo>
                  <a:pt x="1788284" y="694078"/>
                </a:lnTo>
                <a:lnTo>
                  <a:pt x="1789079" y="691693"/>
                </a:lnTo>
                <a:lnTo>
                  <a:pt x="1789079" y="686924"/>
                </a:lnTo>
                <a:lnTo>
                  <a:pt x="1788284" y="682155"/>
                </a:lnTo>
                <a:lnTo>
                  <a:pt x="1784310" y="673425"/>
                </a:lnTo>
                <a:lnTo>
                  <a:pt x="1781131" y="663887"/>
                </a:lnTo>
                <a:lnTo>
                  <a:pt x="1779541" y="659131"/>
                </a:lnTo>
                <a:lnTo>
                  <a:pt x="1778746" y="655157"/>
                </a:lnTo>
                <a:lnTo>
                  <a:pt x="1781926" y="658336"/>
                </a:lnTo>
                <a:lnTo>
                  <a:pt x="1785105" y="662310"/>
                </a:lnTo>
                <a:lnTo>
                  <a:pt x="1790669" y="670246"/>
                </a:lnTo>
                <a:lnTo>
                  <a:pt x="1793053" y="674220"/>
                </a:lnTo>
                <a:lnTo>
                  <a:pt x="1796220" y="678194"/>
                </a:lnTo>
                <a:lnTo>
                  <a:pt x="1798604" y="680566"/>
                </a:lnTo>
                <a:lnTo>
                  <a:pt x="1800989" y="681360"/>
                </a:lnTo>
                <a:lnTo>
                  <a:pt x="1803373" y="681360"/>
                </a:lnTo>
                <a:lnTo>
                  <a:pt x="1804963" y="680566"/>
                </a:lnTo>
                <a:lnTo>
                  <a:pt x="1806553" y="678989"/>
                </a:lnTo>
                <a:lnTo>
                  <a:pt x="1807348" y="677399"/>
                </a:lnTo>
                <a:lnTo>
                  <a:pt x="1807348" y="675015"/>
                </a:lnTo>
                <a:lnTo>
                  <a:pt x="1806553" y="672630"/>
                </a:lnTo>
                <a:lnTo>
                  <a:pt x="1804963" y="668656"/>
                </a:lnTo>
                <a:lnTo>
                  <a:pt x="1802578" y="665477"/>
                </a:lnTo>
                <a:lnTo>
                  <a:pt x="1794630" y="650388"/>
                </a:lnTo>
                <a:lnTo>
                  <a:pt x="1790669" y="642453"/>
                </a:lnTo>
                <a:lnTo>
                  <a:pt x="1788284" y="638478"/>
                </a:lnTo>
                <a:lnTo>
                  <a:pt x="1787490" y="634504"/>
                </a:lnTo>
                <a:lnTo>
                  <a:pt x="1789874" y="636094"/>
                </a:lnTo>
                <a:lnTo>
                  <a:pt x="1792259" y="638478"/>
                </a:lnTo>
                <a:lnTo>
                  <a:pt x="1794630" y="640863"/>
                </a:lnTo>
                <a:lnTo>
                  <a:pt x="1797015" y="643247"/>
                </a:lnTo>
                <a:lnTo>
                  <a:pt x="1802578" y="646427"/>
                </a:lnTo>
                <a:lnTo>
                  <a:pt x="1808142" y="647209"/>
                </a:lnTo>
                <a:lnTo>
                  <a:pt x="1812898" y="648003"/>
                </a:lnTo>
                <a:lnTo>
                  <a:pt x="1814488" y="647209"/>
                </a:lnTo>
                <a:lnTo>
                  <a:pt x="1816873" y="646427"/>
                </a:lnTo>
                <a:lnTo>
                  <a:pt x="1817667" y="644837"/>
                </a:lnTo>
                <a:lnTo>
                  <a:pt x="1818462" y="644042"/>
                </a:lnTo>
                <a:lnTo>
                  <a:pt x="1818462" y="641658"/>
                </a:lnTo>
                <a:lnTo>
                  <a:pt x="1816873" y="639273"/>
                </a:lnTo>
                <a:lnTo>
                  <a:pt x="1814488" y="636889"/>
                </a:lnTo>
                <a:lnTo>
                  <a:pt x="1810527" y="634504"/>
                </a:lnTo>
                <a:lnTo>
                  <a:pt x="1807348" y="631325"/>
                </a:lnTo>
                <a:lnTo>
                  <a:pt x="1800194" y="624184"/>
                </a:lnTo>
                <a:lnTo>
                  <a:pt x="1794630" y="616236"/>
                </a:lnTo>
                <a:lnTo>
                  <a:pt x="1788284" y="609095"/>
                </a:lnTo>
                <a:lnTo>
                  <a:pt x="1785105" y="605916"/>
                </a:lnTo>
                <a:lnTo>
                  <a:pt x="1781926" y="602737"/>
                </a:lnTo>
                <a:lnTo>
                  <a:pt x="1777952" y="600352"/>
                </a:lnTo>
                <a:lnTo>
                  <a:pt x="1773990" y="598763"/>
                </a:lnTo>
                <a:lnTo>
                  <a:pt x="1767632" y="598763"/>
                </a:lnTo>
                <a:lnTo>
                  <a:pt x="1766042" y="597968"/>
                </a:lnTo>
                <a:lnTo>
                  <a:pt x="1765247" y="595596"/>
                </a:lnTo>
                <a:lnTo>
                  <a:pt x="1764452" y="594007"/>
                </a:lnTo>
                <a:lnTo>
                  <a:pt x="1762068" y="588443"/>
                </a:lnTo>
                <a:lnTo>
                  <a:pt x="1758902" y="578918"/>
                </a:lnTo>
                <a:lnTo>
                  <a:pt x="1756517" y="568585"/>
                </a:lnTo>
                <a:lnTo>
                  <a:pt x="1754133" y="559060"/>
                </a:lnTo>
                <a:lnTo>
                  <a:pt x="1752543" y="548727"/>
                </a:lnTo>
                <a:lnTo>
                  <a:pt x="1751748" y="536023"/>
                </a:lnTo>
                <a:lnTo>
                  <a:pt x="1750158" y="524113"/>
                </a:lnTo>
                <a:lnTo>
                  <a:pt x="1747774" y="513780"/>
                </a:lnTo>
                <a:lnTo>
                  <a:pt x="1744594" y="503460"/>
                </a:lnTo>
                <a:lnTo>
                  <a:pt x="1741428" y="493140"/>
                </a:lnTo>
                <a:lnTo>
                  <a:pt x="1737454" y="482808"/>
                </a:lnTo>
                <a:lnTo>
                  <a:pt x="1734275" y="474872"/>
                </a:lnTo>
                <a:lnTo>
                  <a:pt x="1732685" y="470898"/>
                </a:lnTo>
                <a:lnTo>
                  <a:pt x="1730300" y="466924"/>
                </a:lnTo>
                <a:lnTo>
                  <a:pt x="1727121" y="461360"/>
                </a:lnTo>
                <a:lnTo>
                  <a:pt x="1725531" y="458988"/>
                </a:lnTo>
                <a:lnTo>
                  <a:pt x="1724750" y="455809"/>
                </a:lnTo>
                <a:lnTo>
                  <a:pt x="1723955" y="451040"/>
                </a:lnTo>
                <a:lnTo>
                  <a:pt x="1723160" y="445476"/>
                </a:lnTo>
                <a:lnTo>
                  <a:pt x="1723160" y="435156"/>
                </a:lnTo>
                <a:lnTo>
                  <a:pt x="1720775" y="414504"/>
                </a:lnTo>
                <a:lnTo>
                  <a:pt x="1717596" y="393851"/>
                </a:lnTo>
                <a:lnTo>
                  <a:pt x="1713622" y="374006"/>
                </a:lnTo>
                <a:lnTo>
                  <a:pt x="1713622" y="369237"/>
                </a:lnTo>
                <a:lnTo>
                  <a:pt x="1714417" y="364468"/>
                </a:lnTo>
                <a:lnTo>
                  <a:pt x="1714417" y="354148"/>
                </a:lnTo>
                <a:lnTo>
                  <a:pt x="1714417" y="343020"/>
                </a:lnTo>
                <a:lnTo>
                  <a:pt x="1713622" y="332701"/>
                </a:lnTo>
                <a:lnTo>
                  <a:pt x="1712827" y="327932"/>
                </a:lnTo>
                <a:lnTo>
                  <a:pt x="1711237" y="323176"/>
                </a:lnTo>
                <a:lnTo>
                  <a:pt x="1707276" y="314432"/>
                </a:lnTo>
                <a:lnTo>
                  <a:pt x="1702507" y="306497"/>
                </a:lnTo>
                <a:lnTo>
                  <a:pt x="1697738" y="298549"/>
                </a:lnTo>
                <a:lnTo>
                  <a:pt x="1694559" y="294574"/>
                </a:lnTo>
                <a:lnTo>
                  <a:pt x="1691379" y="290613"/>
                </a:lnTo>
                <a:lnTo>
                  <a:pt x="1687418" y="288229"/>
                </a:lnTo>
                <a:lnTo>
                  <a:pt x="1683444" y="285844"/>
                </a:lnTo>
                <a:lnTo>
                  <a:pt x="1674701" y="281870"/>
                </a:lnTo>
                <a:lnTo>
                  <a:pt x="1665176" y="279486"/>
                </a:lnTo>
                <a:lnTo>
                  <a:pt x="1654856" y="277896"/>
                </a:lnTo>
                <a:lnTo>
                  <a:pt x="1644523" y="277101"/>
                </a:lnTo>
                <a:lnTo>
                  <a:pt x="1632614" y="277101"/>
                </a:lnTo>
                <a:lnTo>
                  <a:pt x="1630229" y="275511"/>
                </a:lnTo>
                <a:lnTo>
                  <a:pt x="1626255" y="273140"/>
                </a:lnTo>
                <a:lnTo>
                  <a:pt x="1608782" y="262012"/>
                </a:lnTo>
                <a:lnTo>
                  <a:pt x="1604026" y="258833"/>
                </a:lnTo>
                <a:lnTo>
                  <a:pt x="1602436" y="258051"/>
                </a:lnTo>
                <a:lnTo>
                  <a:pt x="1600846" y="257256"/>
                </a:lnTo>
                <a:lnTo>
                  <a:pt x="1600846" y="255666"/>
                </a:lnTo>
                <a:lnTo>
                  <a:pt x="1598462" y="237398"/>
                </a:lnTo>
                <a:lnTo>
                  <a:pt x="1597667" y="229450"/>
                </a:lnTo>
                <a:lnTo>
                  <a:pt x="1597667" y="227860"/>
                </a:lnTo>
                <a:lnTo>
                  <a:pt x="1599257" y="226271"/>
                </a:lnTo>
                <a:lnTo>
                  <a:pt x="1603231" y="223104"/>
                </a:lnTo>
                <a:lnTo>
                  <a:pt x="1604820" y="220720"/>
                </a:lnTo>
                <a:lnTo>
                  <a:pt x="1605615" y="217540"/>
                </a:lnTo>
                <a:lnTo>
                  <a:pt x="1607987" y="211977"/>
                </a:lnTo>
                <a:lnTo>
                  <a:pt x="1612756" y="195298"/>
                </a:lnTo>
                <a:lnTo>
                  <a:pt x="1615140" y="185773"/>
                </a:lnTo>
                <a:lnTo>
                  <a:pt x="1616730" y="176235"/>
                </a:lnTo>
                <a:lnTo>
                  <a:pt x="1618320" y="166710"/>
                </a:lnTo>
                <a:lnTo>
                  <a:pt x="1618320" y="156390"/>
                </a:lnTo>
                <a:lnTo>
                  <a:pt x="1617525" y="146852"/>
                </a:lnTo>
                <a:lnTo>
                  <a:pt x="1615935" y="137327"/>
                </a:lnTo>
                <a:lnTo>
                  <a:pt x="1613551" y="127789"/>
                </a:lnTo>
                <a:lnTo>
                  <a:pt x="1608782" y="119059"/>
                </a:lnTo>
                <a:lnTo>
                  <a:pt x="1603231" y="112700"/>
                </a:lnTo>
                <a:lnTo>
                  <a:pt x="1596872" y="107136"/>
                </a:lnTo>
                <a:lnTo>
                  <a:pt x="1589718" y="102380"/>
                </a:lnTo>
                <a:lnTo>
                  <a:pt x="1580988" y="99201"/>
                </a:lnTo>
                <a:lnTo>
                  <a:pt x="1570668" y="98406"/>
                </a:lnTo>
                <a:close/>
                <a:moveTo>
                  <a:pt x="455021" y="97611"/>
                </a:moveTo>
                <a:lnTo>
                  <a:pt x="448662" y="98406"/>
                </a:lnTo>
                <a:lnTo>
                  <a:pt x="439932" y="99996"/>
                </a:lnTo>
                <a:lnTo>
                  <a:pt x="431984" y="102380"/>
                </a:lnTo>
                <a:lnTo>
                  <a:pt x="424048" y="106341"/>
                </a:lnTo>
                <a:lnTo>
                  <a:pt x="420869" y="108726"/>
                </a:lnTo>
                <a:lnTo>
                  <a:pt x="417690" y="111905"/>
                </a:lnTo>
                <a:lnTo>
                  <a:pt x="414510" y="115879"/>
                </a:lnTo>
                <a:lnTo>
                  <a:pt x="412126" y="119059"/>
                </a:lnTo>
                <a:lnTo>
                  <a:pt x="407370" y="127789"/>
                </a:lnTo>
                <a:lnTo>
                  <a:pt x="404985" y="136532"/>
                </a:lnTo>
                <a:lnTo>
                  <a:pt x="403396" y="145263"/>
                </a:lnTo>
                <a:lnTo>
                  <a:pt x="402601" y="154801"/>
                </a:lnTo>
                <a:lnTo>
                  <a:pt x="402601" y="163531"/>
                </a:lnTo>
                <a:lnTo>
                  <a:pt x="402601" y="172274"/>
                </a:lnTo>
                <a:lnTo>
                  <a:pt x="404190" y="181004"/>
                </a:lnTo>
                <a:lnTo>
                  <a:pt x="405780" y="190542"/>
                </a:lnTo>
                <a:lnTo>
                  <a:pt x="408165" y="199272"/>
                </a:lnTo>
                <a:lnTo>
                  <a:pt x="413715" y="215951"/>
                </a:lnTo>
                <a:lnTo>
                  <a:pt x="415305" y="219925"/>
                </a:lnTo>
                <a:lnTo>
                  <a:pt x="417690" y="223104"/>
                </a:lnTo>
                <a:lnTo>
                  <a:pt x="420869" y="226271"/>
                </a:lnTo>
                <a:lnTo>
                  <a:pt x="422459" y="227860"/>
                </a:lnTo>
                <a:lnTo>
                  <a:pt x="422459" y="230245"/>
                </a:lnTo>
                <a:lnTo>
                  <a:pt x="422459" y="232629"/>
                </a:lnTo>
                <a:lnTo>
                  <a:pt x="420074" y="252487"/>
                </a:lnTo>
                <a:lnTo>
                  <a:pt x="420074" y="254872"/>
                </a:lnTo>
                <a:lnTo>
                  <a:pt x="419279" y="257256"/>
                </a:lnTo>
                <a:lnTo>
                  <a:pt x="418484" y="258051"/>
                </a:lnTo>
                <a:lnTo>
                  <a:pt x="416100" y="258833"/>
                </a:lnTo>
                <a:lnTo>
                  <a:pt x="411344" y="262012"/>
                </a:lnTo>
                <a:lnTo>
                  <a:pt x="402601" y="267576"/>
                </a:lnTo>
                <a:lnTo>
                  <a:pt x="393871" y="273140"/>
                </a:lnTo>
                <a:lnTo>
                  <a:pt x="390691" y="275511"/>
                </a:lnTo>
                <a:lnTo>
                  <a:pt x="388307" y="277101"/>
                </a:lnTo>
                <a:lnTo>
                  <a:pt x="375602" y="277101"/>
                </a:lnTo>
                <a:lnTo>
                  <a:pt x="364475" y="277896"/>
                </a:lnTo>
                <a:lnTo>
                  <a:pt x="354950" y="279486"/>
                </a:lnTo>
                <a:lnTo>
                  <a:pt x="345412" y="281870"/>
                </a:lnTo>
                <a:lnTo>
                  <a:pt x="340656" y="283460"/>
                </a:lnTo>
                <a:lnTo>
                  <a:pt x="336681" y="285049"/>
                </a:lnTo>
                <a:lnTo>
                  <a:pt x="331912" y="288229"/>
                </a:lnTo>
                <a:lnTo>
                  <a:pt x="328733" y="290613"/>
                </a:lnTo>
                <a:lnTo>
                  <a:pt x="325567" y="294574"/>
                </a:lnTo>
                <a:lnTo>
                  <a:pt x="322387" y="298549"/>
                </a:lnTo>
                <a:lnTo>
                  <a:pt x="317618" y="306497"/>
                </a:lnTo>
                <a:lnTo>
                  <a:pt x="312849" y="315227"/>
                </a:lnTo>
                <a:lnTo>
                  <a:pt x="308888" y="323970"/>
                </a:lnTo>
                <a:lnTo>
                  <a:pt x="307298" y="328726"/>
                </a:lnTo>
                <a:lnTo>
                  <a:pt x="306504" y="333495"/>
                </a:lnTo>
                <a:lnTo>
                  <a:pt x="305709" y="343815"/>
                </a:lnTo>
                <a:lnTo>
                  <a:pt x="305709" y="354148"/>
                </a:lnTo>
                <a:lnTo>
                  <a:pt x="306504" y="364468"/>
                </a:lnTo>
                <a:lnTo>
                  <a:pt x="306504" y="369237"/>
                </a:lnTo>
                <a:lnTo>
                  <a:pt x="306504" y="374006"/>
                </a:lnTo>
                <a:lnTo>
                  <a:pt x="304119" y="384326"/>
                </a:lnTo>
                <a:lnTo>
                  <a:pt x="300940" y="404979"/>
                </a:lnTo>
                <a:lnTo>
                  <a:pt x="297760" y="425631"/>
                </a:lnTo>
                <a:lnTo>
                  <a:pt x="296966" y="446271"/>
                </a:lnTo>
                <a:lnTo>
                  <a:pt x="296171" y="451040"/>
                </a:lnTo>
                <a:lnTo>
                  <a:pt x="295376" y="455809"/>
                </a:lnTo>
                <a:lnTo>
                  <a:pt x="294581" y="460578"/>
                </a:lnTo>
                <a:lnTo>
                  <a:pt x="292210" y="464539"/>
                </a:lnTo>
                <a:lnTo>
                  <a:pt x="289030" y="469308"/>
                </a:lnTo>
                <a:lnTo>
                  <a:pt x="286646" y="474077"/>
                </a:lnTo>
                <a:lnTo>
                  <a:pt x="279492" y="490756"/>
                </a:lnTo>
                <a:lnTo>
                  <a:pt x="274736" y="507434"/>
                </a:lnTo>
                <a:lnTo>
                  <a:pt x="270762" y="524113"/>
                </a:lnTo>
                <a:lnTo>
                  <a:pt x="268377" y="541586"/>
                </a:lnTo>
                <a:lnTo>
                  <a:pt x="265993" y="560649"/>
                </a:lnTo>
                <a:lnTo>
                  <a:pt x="263608" y="570174"/>
                </a:lnTo>
                <a:lnTo>
                  <a:pt x="261224" y="579699"/>
                </a:lnTo>
                <a:lnTo>
                  <a:pt x="258058" y="588443"/>
                </a:lnTo>
                <a:lnTo>
                  <a:pt x="256468" y="593212"/>
                </a:lnTo>
                <a:lnTo>
                  <a:pt x="255673" y="595596"/>
                </a:lnTo>
                <a:lnTo>
                  <a:pt x="254083" y="597968"/>
                </a:lnTo>
                <a:lnTo>
                  <a:pt x="253289" y="598763"/>
                </a:lnTo>
                <a:lnTo>
                  <a:pt x="246930" y="598763"/>
                </a:lnTo>
                <a:lnTo>
                  <a:pt x="242161" y="600352"/>
                </a:lnTo>
                <a:lnTo>
                  <a:pt x="238200" y="602737"/>
                </a:lnTo>
                <a:lnTo>
                  <a:pt x="231046" y="609890"/>
                </a:lnTo>
                <a:lnTo>
                  <a:pt x="224687" y="617031"/>
                </a:lnTo>
                <a:lnTo>
                  <a:pt x="219137" y="624184"/>
                </a:lnTo>
                <a:lnTo>
                  <a:pt x="212778" y="632120"/>
                </a:lnTo>
                <a:lnTo>
                  <a:pt x="205637" y="636889"/>
                </a:lnTo>
                <a:lnTo>
                  <a:pt x="203253" y="639273"/>
                </a:lnTo>
                <a:lnTo>
                  <a:pt x="202458" y="640863"/>
                </a:lnTo>
                <a:lnTo>
                  <a:pt x="201663" y="642453"/>
                </a:lnTo>
                <a:lnTo>
                  <a:pt x="202458" y="645632"/>
                </a:lnTo>
                <a:lnTo>
                  <a:pt x="204843" y="647209"/>
                </a:lnTo>
                <a:lnTo>
                  <a:pt x="207214" y="648003"/>
                </a:lnTo>
                <a:lnTo>
                  <a:pt x="209599" y="648003"/>
                </a:lnTo>
                <a:lnTo>
                  <a:pt x="215957" y="646427"/>
                </a:lnTo>
                <a:lnTo>
                  <a:pt x="221521" y="644042"/>
                </a:lnTo>
                <a:lnTo>
                  <a:pt x="224687" y="641658"/>
                </a:lnTo>
                <a:lnTo>
                  <a:pt x="227867" y="639273"/>
                </a:lnTo>
                <a:lnTo>
                  <a:pt x="230251" y="636889"/>
                </a:lnTo>
                <a:lnTo>
                  <a:pt x="231841" y="635299"/>
                </a:lnTo>
                <a:lnTo>
                  <a:pt x="233431" y="634504"/>
                </a:lnTo>
                <a:lnTo>
                  <a:pt x="231841" y="638478"/>
                </a:lnTo>
                <a:lnTo>
                  <a:pt x="231046" y="641658"/>
                </a:lnTo>
                <a:lnTo>
                  <a:pt x="227072" y="648003"/>
                </a:lnTo>
                <a:lnTo>
                  <a:pt x="218342" y="663887"/>
                </a:lnTo>
                <a:lnTo>
                  <a:pt x="214368" y="671041"/>
                </a:lnTo>
                <a:lnTo>
                  <a:pt x="212778" y="674220"/>
                </a:lnTo>
                <a:lnTo>
                  <a:pt x="212778" y="676604"/>
                </a:lnTo>
                <a:lnTo>
                  <a:pt x="213573" y="678194"/>
                </a:lnTo>
                <a:lnTo>
                  <a:pt x="215162" y="680566"/>
                </a:lnTo>
                <a:lnTo>
                  <a:pt x="216752" y="682155"/>
                </a:lnTo>
                <a:lnTo>
                  <a:pt x="219137" y="681360"/>
                </a:lnTo>
                <a:lnTo>
                  <a:pt x="221521" y="680566"/>
                </a:lnTo>
                <a:lnTo>
                  <a:pt x="225482" y="676604"/>
                </a:lnTo>
                <a:lnTo>
                  <a:pt x="228662" y="672630"/>
                </a:lnTo>
                <a:lnTo>
                  <a:pt x="235020" y="663105"/>
                </a:lnTo>
                <a:lnTo>
                  <a:pt x="238200" y="658336"/>
                </a:lnTo>
                <a:lnTo>
                  <a:pt x="241366" y="655157"/>
                </a:lnTo>
                <a:lnTo>
                  <a:pt x="240584" y="659131"/>
                </a:lnTo>
                <a:lnTo>
                  <a:pt x="239789" y="663887"/>
                </a:lnTo>
                <a:lnTo>
                  <a:pt x="235815" y="673425"/>
                </a:lnTo>
                <a:lnTo>
                  <a:pt x="232636" y="682155"/>
                </a:lnTo>
                <a:lnTo>
                  <a:pt x="231046" y="686924"/>
                </a:lnTo>
                <a:lnTo>
                  <a:pt x="231046" y="691693"/>
                </a:lnTo>
                <a:lnTo>
                  <a:pt x="232636" y="694078"/>
                </a:lnTo>
                <a:lnTo>
                  <a:pt x="234226" y="695668"/>
                </a:lnTo>
                <a:lnTo>
                  <a:pt x="236610" y="696462"/>
                </a:lnTo>
                <a:lnTo>
                  <a:pt x="238995" y="695668"/>
                </a:lnTo>
                <a:lnTo>
                  <a:pt x="241366" y="694078"/>
                </a:lnTo>
                <a:lnTo>
                  <a:pt x="242956" y="690899"/>
                </a:lnTo>
                <a:lnTo>
                  <a:pt x="245340" y="686130"/>
                </a:lnTo>
                <a:lnTo>
                  <a:pt x="250109" y="674220"/>
                </a:lnTo>
                <a:lnTo>
                  <a:pt x="254878" y="661516"/>
                </a:lnTo>
                <a:lnTo>
                  <a:pt x="254083" y="672630"/>
                </a:lnTo>
                <a:lnTo>
                  <a:pt x="253289" y="682950"/>
                </a:lnTo>
                <a:lnTo>
                  <a:pt x="253289" y="688514"/>
                </a:lnTo>
                <a:lnTo>
                  <a:pt x="254083" y="691693"/>
                </a:lnTo>
                <a:lnTo>
                  <a:pt x="255673" y="694078"/>
                </a:lnTo>
                <a:lnTo>
                  <a:pt x="257263" y="694873"/>
                </a:lnTo>
                <a:lnTo>
                  <a:pt x="259634" y="694873"/>
                </a:lnTo>
                <a:lnTo>
                  <a:pt x="262019" y="694078"/>
                </a:lnTo>
                <a:lnTo>
                  <a:pt x="263608" y="692488"/>
                </a:lnTo>
                <a:lnTo>
                  <a:pt x="264403" y="688514"/>
                </a:lnTo>
                <a:lnTo>
                  <a:pt x="265198" y="685335"/>
                </a:lnTo>
                <a:lnTo>
                  <a:pt x="265993" y="677399"/>
                </a:lnTo>
                <a:lnTo>
                  <a:pt x="266788" y="666272"/>
                </a:lnTo>
                <a:lnTo>
                  <a:pt x="267583" y="662310"/>
                </a:lnTo>
                <a:lnTo>
                  <a:pt x="267583" y="660721"/>
                </a:lnTo>
                <a:lnTo>
                  <a:pt x="269172" y="659131"/>
                </a:lnTo>
                <a:lnTo>
                  <a:pt x="269967" y="661516"/>
                </a:lnTo>
                <a:lnTo>
                  <a:pt x="269967" y="663887"/>
                </a:lnTo>
                <a:lnTo>
                  <a:pt x="269172" y="669451"/>
                </a:lnTo>
                <a:lnTo>
                  <a:pt x="268377" y="675810"/>
                </a:lnTo>
                <a:lnTo>
                  <a:pt x="268377" y="681360"/>
                </a:lnTo>
                <a:lnTo>
                  <a:pt x="269172" y="684540"/>
                </a:lnTo>
                <a:lnTo>
                  <a:pt x="271557" y="686924"/>
                </a:lnTo>
                <a:lnTo>
                  <a:pt x="272352" y="687719"/>
                </a:lnTo>
                <a:lnTo>
                  <a:pt x="274736" y="687719"/>
                </a:lnTo>
                <a:lnTo>
                  <a:pt x="276313" y="686924"/>
                </a:lnTo>
                <a:lnTo>
                  <a:pt x="277903" y="684540"/>
                </a:lnTo>
                <a:lnTo>
                  <a:pt x="278697" y="682155"/>
                </a:lnTo>
                <a:lnTo>
                  <a:pt x="280287" y="677399"/>
                </a:lnTo>
                <a:lnTo>
                  <a:pt x="280287" y="666272"/>
                </a:lnTo>
                <a:lnTo>
                  <a:pt x="281877" y="651183"/>
                </a:lnTo>
                <a:lnTo>
                  <a:pt x="282672" y="648003"/>
                </a:lnTo>
                <a:lnTo>
                  <a:pt x="284261" y="644837"/>
                </a:lnTo>
                <a:lnTo>
                  <a:pt x="288235" y="632915"/>
                </a:lnTo>
                <a:lnTo>
                  <a:pt x="289825" y="626569"/>
                </a:lnTo>
                <a:lnTo>
                  <a:pt x="290620" y="620210"/>
                </a:lnTo>
                <a:lnTo>
                  <a:pt x="289825" y="616236"/>
                </a:lnTo>
                <a:lnTo>
                  <a:pt x="289030" y="613057"/>
                </a:lnTo>
                <a:lnTo>
                  <a:pt x="289825" y="609890"/>
                </a:lnTo>
                <a:lnTo>
                  <a:pt x="291415" y="607506"/>
                </a:lnTo>
                <a:lnTo>
                  <a:pt x="297760" y="592417"/>
                </a:lnTo>
                <a:lnTo>
                  <a:pt x="304914" y="578123"/>
                </a:lnTo>
                <a:lnTo>
                  <a:pt x="322387" y="543971"/>
                </a:lnTo>
                <a:lnTo>
                  <a:pt x="330323" y="526498"/>
                </a:lnTo>
                <a:lnTo>
                  <a:pt x="336681" y="509024"/>
                </a:lnTo>
                <a:lnTo>
                  <a:pt x="339861" y="498691"/>
                </a:lnTo>
                <a:lnTo>
                  <a:pt x="341450" y="489166"/>
                </a:lnTo>
                <a:lnTo>
                  <a:pt x="346206" y="469308"/>
                </a:lnTo>
                <a:lnTo>
                  <a:pt x="351770" y="451835"/>
                </a:lnTo>
                <a:lnTo>
                  <a:pt x="358129" y="434362"/>
                </a:lnTo>
                <a:lnTo>
                  <a:pt x="362885" y="453425"/>
                </a:lnTo>
                <a:lnTo>
                  <a:pt x="365269" y="460578"/>
                </a:lnTo>
                <a:lnTo>
                  <a:pt x="366859" y="468513"/>
                </a:lnTo>
                <a:lnTo>
                  <a:pt x="366859" y="477257"/>
                </a:lnTo>
                <a:lnTo>
                  <a:pt x="366859" y="485987"/>
                </a:lnTo>
                <a:lnTo>
                  <a:pt x="366064" y="512985"/>
                </a:lnTo>
                <a:lnTo>
                  <a:pt x="366064" y="520139"/>
                </a:lnTo>
                <a:lnTo>
                  <a:pt x="366064" y="528087"/>
                </a:lnTo>
                <a:lnTo>
                  <a:pt x="366859" y="531254"/>
                </a:lnTo>
                <a:lnTo>
                  <a:pt x="368449" y="534433"/>
                </a:lnTo>
                <a:lnTo>
                  <a:pt x="368449" y="537612"/>
                </a:lnTo>
                <a:lnTo>
                  <a:pt x="368449" y="540792"/>
                </a:lnTo>
                <a:lnTo>
                  <a:pt x="366859" y="547932"/>
                </a:lnTo>
                <a:lnTo>
                  <a:pt x="362090" y="574943"/>
                </a:lnTo>
                <a:lnTo>
                  <a:pt x="360513" y="588443"/>
                </a:lnTo>
                <a:lnTo>
                  <a:pt x="359719" y="601942"/>
                </a:lnTo>
                <a:lnTo>
                  <a:pt x="358924" y="629748"/>
                </a:lnTo>
                <a:lnTo>
                  <a:pt x="359719" y="657541"/>
                </a:lnTo>
                <a:lnTo>
                  <a:pt x="361295" y="684540"/>
                </a:lnTo>
                <a:lnTo>
                  <a:pt x="363680" y="712346"/>
                </a:lnTo>
                <a:lnTo>
                  <a:pt x="367654" y="739345"/>
                </a:lnTo>
                <a:lnTo>
                  <a:pt x="372423" y="765548"/>
                </a:lnTo>
                <a:lnTo>
                  <a:pt x="378769" y="792560"/>
                </a:lnTo>
                <a:lnTo>
                  <a:pt x="385127" y="814802"/>
                </a:lnTo>
                <a:lnTo>
                  <a:pt x="387512" y="826711"/>
                </a:lnTo>
                <a:lnTo>
                  <a:pt x="388307" y="838621"/>
                </a:lnTo>
                <a:lnTo>
                  <a:pt x="387512" y="848159"/>
                </a:lnTo>
                <a:lnTo>
                  <a:pt x="386717" y="858479"/>
                </a:lnTo>
                <a:lnTo>
                  <a:pt x="381948" y="877542"/>
                </a:lnTo>
                <a:lnTo>
                  <a:pt x="379563" y="891041"/>
                </a:lnTo>
                <a:lnTo>
                  <a:pt x="377974" y="904540"/>
                </a:lnTo>
                <a:lnTo>
                  <a:pt x="377192" y="918040"/>
                </a:lnTo>
                <a:lnTo>
                  <a:pt x="377974" y="931552"/>
                </a:lnTo>
                <a:lnTo>
                  <a:pt x="380358" y="945051"/>
                </a:lnTo>
                <a:lnTo>
                  <a:pt x="382743" y="957755"/>
                </a:lnTo>
                <a:lnTo>
                  <a:pt x="390691" y="983177"/>
                </a:lnTo>
                <a:lnTo>
                  <a:pt x="404985" y="1031623"/>
                </a:lnTo>
                <a:lnTo>
                  <a:pt x="410549" y="1050686"/>
                </a:lnTo>
                <a:lnTo>
                  <a:pt x="416100" y="1069736"/>
                </a:lnTo>
                <a:lnTo>
                  <a:pt x="417690" y="1076095"/>
                </a:lnTo>
                <a:lnTo>
                  <a:pt x="418484" y="1080069"/>
                </a:lnTo>
                <a:lnTo>
                  <a:pt x="418484" y="1083248"/>
                </a:lnTo>
                <a:lnTo>
                  <a:pt x="416895" y="1088799"/>
                </a:lnTo>
                <a:lnTo>
                  <a:pt x="414510" y="1094363"/>
                </a:lnTo>
                <a:lnTo>
                  <a:pt x="408165" y="1103888"/>
                </a:lnTo>
                <a:lnTo>
                  <a:pt x="402601" y="1113426"/>
                </a:lnTo>
                <a:lnTo>
                  <a:pt x="398627" y="1117400"/>
                </a:lnTo>
                <a:lnTo>
                  <a:pt x="394665" y="1120567"/>
                </a:lnTo>
                <a:lnTo>
                  <a:pt x="391486" y="1122951"/>
                </a:lnTo>
                <a:lnTo>
                  <a:pt x="389102" y="1125336"/>
                </a:lnTo>
                <a:lnTo>
                  <a:pt x="389102" y="1127720"/>
                </a:lnTo>
                <a:lnTo>
                  <a:pt x="389896" y="1130105"/>
                </a:lnTo>
                <a:lnTo>
                  <a:pt x="391486" y="1131694"/>
                </a:lnTo>
                <a:lnTo>
                  <a:pt x="393871" y="1133284"/>
                </a:lnTo>
                <a:lnTo>
                  <a:pt x="398627" y="1134874"/>
                </a:lnTo>
                <a:lnTo>
                  <a:pt x="403396" y="1135669"/>
                </a:lnTo>
                <a:lnTo>
                  <a:pt x="410549" y="1137245"/>
                </a:lnTo>
                <a:lnTo>
                  <a:pt x="417690" y="1138040"/>
                </a:lnTo>
                <a:lnTo>
                  <a:pt x="423253" y="1138040"/>
                </a:lnTo>
                <a:lnTo>
                  <a:pt x="428817" y="1137245"/>
                </a:lnTo>
                <a:lnTo>
                  <a:pt x="430394" y="1137245"/>
                </a:lnTo>
                <a:lnTo>
                  <a:pt x="431984" y="1139630"/>
                </a:lnTo>
                <a:lnTo>
                  <a:pt x="435163" y="1141219"/>
                </a:lnTo>
                <a:lnTo>
                  <a:pt x="438342" y="1142014"/>
                </a:lnTo>
                <a:lnTo>
                  <a:pt x="443906" y="1142809"/>
                </a:lnTo>
                <a:lnTo>
                  <a:pt x="448662" y="1141219"/>
                </a:lnTo>
                <a:lnTo>
                  <a:pt x="451047" y="1140425"/>
                </a:lnTo>
                <a:lnTo>
                  <a:pt x="453431" y="1138835"/>
                </a:lnTo>
                <a:lnTo>
                  <a:pt x="455021" y="1136463"/>
                </a:lnTo>
                <a:lnTo>
                  <a:pt x="455816" y="1134079"/>
                </a:lnTo>
                <a:lnTo>
                  <a:pt x="458200" y="1137245"/>
                </a:lnTo>
                <a:lnTo>
                  <a:pt x="460585" y="1140425"/>
                </a:lnTo>
                <a:lnTo>
                  <a:pt x="463751" y="1142014"/>
                </a:lnTo>
                <a:lnTo>
                  <a:pt x="467725" y="1142809"/>
                </a:lnTo>
                <a:lnTo>
                  <a:pt x="471699" y="1142809"/>
                </a:lnTo>
                <a:lnTo>
                  <a:pt x="476468" y="1142014"/>
                </a:lnTo>
                <a:lnTo>
                  <a:pt x="479648" y="1139630"/>
                </a:lnTo>
                <a:lnTo>
                  <a:pt x="481224" y="1138040"/>
                </a:lnTo>
                <a:lnTo>
                  <a:pt x="482019" y="1136463"/>
                </a:lnTo>
                <a:lnTo>
                  <a:pt x="484404" y="1137245"/>
                </a:lnTo>
                <a:lnTo>
                  <a:pt x="487583" y="1138040"/>
                </a:lnTo>
                <a:lnTo>
                  <a:pt x="493147" y="1138040"/>
                </a:lnTo>
                <a:lnTo>
                  <a:pt x="499493" y="1137245"/>
                </a:lnTo>
                <a:lnTo>
                  <a:pt x="505057" y="1136463"/>
                </a:lnTo>
                <a:lnTo>
                  <a:pt x="516171" y="1134079"/>
                </a:lnTo>
                <a:lnTo>
                  <a:pt x="517761" y="1133284"/>
                </a:lnTo>
                <a:lnTo>
                  <a:pt x="520145" y="1132489"/>
                </a:lnTo>
                <a:lnTo>
                  <a:pt x="521735" y="1130900"/>
                </a:lnTo>
                <a:lnTo>
                  <a:pt x="523325" y="1128515"/>
                </a:lnTo>
                <a:lnTo>
                  <a:pt x="523325" y="1126131"/>
                </a:lnTo>
                <a:lnTo>
                  <a:pt x="522530" y="1124541"/>
                </a:lnTo>
                <a:lnTo>
                  <a:pt x="519351" y="1122156"/>
                </a:lnTo>
                <a:lnTo>
                  <a:pt x="513005" y="1116606"/>
                </a:lnTo>
                <a:lnTo>
                  <a:pt x="509031" y="1112631"/>
                </a:lnTo>
                <a:lnTo>
                  <a:pt x="505851" y="1107068"/>
                </a:lnTo>
                <a:lnTo>
                  <a:pt x="499493" y="1096748"/>
                </a:lnTo>
                <a:lnTo>
                  <a:pt x="495532" y="1088004"/>
                </a:lnTo>
                <a:lnTo>
                  <a:pt x="493942" y="1083248"/>
                </a:lnTo>
                <a:lnTo>
                  <a:pt x="493942" y="1078479"/>
                </a:lnTo>
                <a:lnTo>
                  <a:pt x="495532" y="1070531"/>
                </a:lnTo>
                <a:lnTo>
                  <a:pt x="497903" y="1062596"/>
                </a:lnTo>
                <a:lnTo>
                  <a:pt x="507441" y="1030033"/>
                </a:lnTo>
                <a:lnTo>
                  <a:pt x="521735" y="982382"/>
                </a:lnTo>
                <a:lnTo>
                  <a:pt x="528889" y="956961"/>
                </a:lnTo>
                <a:lnTo>
                  <a:pt x="532055" y="944256"/>
                </a:lnTo>
                <a:lnTo>
                  <a:pt x="534439" y="930757"/>
                </a:lnTo>
                <a:lnTo>
                  <a:pt x="535234" y="918040"/>
                </a:lnTo>
                <a:lnTo>
                  <a:pt x="534439" y="904540"/>
                </a:lnTo>
                <a:lnTo>
                  <a:pt x="532850" y="891836"/>
                </a:lnTo>
                <a:lnTo>
                  <a:pt x="529683" y="879132"/>
                </a:lnTo>
                <a:lnTo>
                  <a:pt x="525709" y="858479"/>
                </a:lnTo>
                <a:lnTo>
                  <a:pt x="524120" y="848954"/>
                </a:lnTo>
                <a:lnTo>
                  <a:pt x="524120" y="838621"/>
                </a:lnTo>
                <a:lnTo>
                  <a:pt x="524914" y="827506"/>
                </a:lnTo>
                <a:lnTo>
                  <a:pt x="526504" y="816379"/>
                </a:lnTo>
                <a:lnTo>
                  <a:pt x="532055" y="794149"/>
                </a:lnTo>
                <a:lnTo>
                  <a:pt x="538414" y="768727"/>
                </a:lnTo>
                <a:lnTo>
                  <a:pt x="543978" y="743319"/>
                </a:lnTo>
                <a:lnTo>
                  <a:pt x="547157" y="717102"/>
                </a:lnTo>
                <a:lnTo>
                  <a:pt x="550323" y="690899"/>
                </a:lnTo>
                <a:lnTo>
                  <a:pt x="551913" y="663887"/>
                </a:lnTo>
                <a:lnTo>
                  <a:pt x="552708" y="636889"/>
                </a:lnTo>
                <a:lnTo>
                  <a:pt x="552708" y="610685"/>
                </a:lnTo>
                <a:lnTo>
                  <a:pt x="551913" y="597173"/>
                </a:lnTo>
                <a:lnTo>
                  <a:pt x="551118" y="584469"/>
                </a:lnTo>
                <a:lnTo>
                  <a:pt x="546362" y="559060"/>
                </a:lnTo>
                <a:lnTo>
                  <a:pt x="543978" y="545548"/>
                </a:lnTo>
                <a:lnTo>
                  <a:pt x="542388" y="539202"/>
                </a:lnTo>
                <a:lnTo>
                  <a:pt x="541593" y="536023"/>
                </a:lnTo>
                <a:lnTo>
                  <a:pt x="542388" y="532843"/>
                </a:lnTo>
                <a:lnTo>
                  <a:pt x="543183" y="527292"/>
                </a:lnTo>
                <a:lnTo>
                  <a:pt x="543183" y="522523"/>
                </a:lnTo>
                <a:lnTo>
                  <a:pt x="542388" y="512190"/>
                </a:lnTo>
                <a:lnTo>
                  <a:pt x="542388" y="472488"/>
                </a:lnTo>
                <a:lnTo>
                  <a:pt x="543183" y="466129"/>
                </a:lnTo>
                <a:lnTo>
                  <a:pt x="544772" y="460578"/>
                </a:lnTo>
                <a:lnTo>
                  <a:pt x="551913" y="436746"/>
                </a:lnTo>
                <a:lnTo>
                  <a:pt x="553503" y="431977"/>
                </a:lnTo>
                <a:lnTo>
                  <a:pt x="558272" y="446271"/>
                </a:lnTo>
                <a:lnTo>
                  <a:pt x="563041" y="460578"/>
                </a:lnTo>
                <a:lnTo>
                  <a:pt x="565425" y="469308"/>
                </a:lnTo>
                <a:lnTo>
                  <a:pt x="567797" y="478038"/>
                </a:lnTo>
                <a:lnTo>
                  <a:pt x="571771" y="496307"/>
                </a:lnTo>
                <a:lnTo>
                  <a:pt x="574155" y="505050"/>
                </a:lnTo>
                <a:lnTo>
                  <a:pt x="577335" y="514575"/>
                </a:lnTo>
                <a:lnTo>
                  <a:pt x="584475" y="532048"/>
                </a:lnTo>
                <a:lnTo>
                  <a:pt x="592424" y="549522"/>
                </a:lnTo>
                <a:lnTo>
                  <a:pt x="601154" y="566995"/>
                </a:lnTo>
                <a:lnTo>
                  <a:pt x="609102" y="582879"/>
                </a:lnTo>
                <a:lnTo>
                  <a:pt x="617037" y="599557"/>
                </a:lnTo>
                <a:lnTo>
                  <a:pt x="620217" y="605916"/>
                </a:lnTo>
                <a:lnTo>
                  <a:pt x="622601" y="612275"/>
                </a:lnTo>
                <a:lnTo>
                  <a:pt x="622601" y="614646"/>
                </a:lnTo>
                <a:lnTo>
                  <a:pt x="621806" y="617826"/>
                </a:lnTo>
                <a:lnTo>
                  <a:pt x="621806" y="621005"/>
                </a:lnTo>
                <a:lnTo>
                  <a:pt x="621806" y="624979"/>
                </a:lnTo>
                <a:lnTo>
                  <a:pt x="623396" y="630530"/>
                </a:lnTo>
                <a:lnTo>
                  <a:pt x="624986" y="636889"/>
                </a:lnTo>
                <a:lnTo>
                  <a:pt x="628960" y="648003"/>
                </a:lnTo>
                <a:lnTo>
                  <a:pt x="629755" y="652772"/>
                </a:lnTo>
                <a:lnTo>
                  <a:pt x="630550" y="657541"/>
                </a:lnTo>
                <a:lnTo>
                  <a:pt x="631344" y="671835"/>
                </a:lnTo>
                <a:lnTo>
                  <a:pt x="632139" y="677399"/>
                </a:lnTo>
                <a:lnTo>
                  <a:pt x="633729" y="682950"/>
                </a:lnTo>
                <a:lnTo>
                  <a:pt x="635306" y="686130"/>
                </a:lnTo>
                <a:lnTo>
                  <a:pt x="637690" y="687719"/>
                </a:lnTo>
                <a:lnTo>
                  <a:pt x="640075" y="687719"/>
                </a:lnTo>
                <a:lnTo>
                  <a:pt x="641664" y="686130"/>
                </a:lnTo>
                <a:lnTo>
                  <a:pt x="642459" y="684540"/>
                </a:lnTo>
                <a:lnTo>
                  <a:pt x="643254" y="681360"/>
                </a:lnTo>
                <a:lnTo>
                  <a:pt x="644049" y="678194"/>
                </a:lnTo>
                <a:lnTo>
                  <a:pt x="643254" y="671041"/>
                </a:lnTo>
                <a:lnTo>
                  <a:pt x="642459" y="664682"/>
                </a:lnTo>
                <a:lnTo>
                  <a:pt x="642459" y="661516"/>
                </a:lnTo>
                <a:lnTo>
                  <a:pt x="642459" y="660721"/>
                </a:lnTo>
                <a:lnTo>
                  <a:pt x="643254" y="659131"/>
                </a:lnTo>
                <a:lnTo>
                  <a:pt x="644049" y="660721"/>
                </a:lnTo>
                <a:lnTo>
                  <a:pt x="644844" y="662310"/>
                </a:lnTo>
                <a:lnTo>
                  <a:pt x="644844" y="666272"/>
                </a:lnTo>
                <a:lnTo>
                  <a:pt x="646433" y="677399"/>
                </a:lnTo>
                <a:lnTo>
                  <a:pt x="646433" y="685335"/>
                </a:lnTo>
                <a:lnTo>
                  <a:pt x="647228" y="688514"/>
                </a:lnTo>
                <a:lnTo>
                  <a:pt x="648818" y="692488"/>
                </a:lnTo>
                <a:lnTo>
                  <a:pt x="650408" y="694078"/>
                </a:lnTo>
                <a:lnTo>
                  <a:pt x="651984" y="694873"/>
                </a:lnTo>
                <a:lnTo>
                  <a:pt x="654369" y="694873"/>
                </a:lnTo>
                <a:lnTo>
                  <a:pt x="655958" y="694078"/>
                </a:lnTo>
                <a:lnTo>
                  <a:pt x="657548" y="691693"/>
                </a:lnTo>
                <a:lnTo>
                  <a:pt x="658343" y="689309"/>
                </a:lnTo>
                <a:lnTo>
                  <a:pt x="658343" y="682950"/>
                </a:lnTo>
                <a:lnTo>
                  <a:pt x="657548" y="672630"/>
                </a:lnTo>
                <a:lnTo>
                  <a:pt x="657548" y="667066"/>
                </a:lnTo>
                <a:lnTo>
                  <a:pt x="657548" y="661516"/>
                </a:lnTo>
                <a:lnTo>
                  <a:pt x="662317" y="674220"/>
                </a:lnTo>
                <a:lnTo>
                  <a:pt x="666291" y="686130"/>
                </a:lnTo>
                <a:lnTo>
                  <a:pt x="669458" y="691693"/>
                </a:lnTo>
                <a:lnTo>
                  <a:pt x="671047" y="694078"/>
                </a:lnTo>
                <a:lnTo>
                  <a:pt x="673432" y="695668"/>
                </a:lnTo>
                <a:lnTo>
                  <a:pt x="675816" y="696462"/>
                </a:lnTo>
                <a:lnTo>
                  <a:pt x="678201" y="695668"/>
                </a:lnTo>
                <a:lnTo>
                  <a:pt x="679790" y="694078"/>
                </a:lnTo>
                <a:lnTo>
                  <a:pt x="680585" y="691693"/>
                </a:lnTo>
                <a:lnTo>
                  <a:pt x="680585" y="686924"/>
                </a:lnTo>
                <a:lnTo>
                  <a:pt x="679790" y="682155"/>
                </a:lnTo>
                <a:lnTo>
                  <a:pt x="675816" y="673425"/>
                </a:lnTo>
                <a:lnTo>
                  <a:pt x="672637" y="663887"/>
                </a:lnTo>
                <a:lnTo>
                  <a:pt x="671047" y="659131"/>
                </a:lnTo>
                <a:lnTo>
                  <a:pt x="670252" y="655157"/>
                </a:lnTo>
                <a:lnTo>
                  <a:pt x="673432" y="658336"/>
                </a:lnTo>
                <a:lnTo>
                  <a:pt x="676611" y="662310"/>
                </a:lnTo>
                <a:lnTo>
                  <a:pt x="682175" y="670246"/>
                </a:lnTo>
                <a:lnTo>
                  <a:pt x="684559" y="674220"/>
                </a:lnTo>
                <a:lnTo>
                  <a:pt x="687726" y="678194"/>
                </a:lnTo>
                <a:lnTo>
                  <a:pt x="690110" y="680566"/>
                </a:lnTo>
                <a:lnTo>
                  <a:pt x="692495" y="681360"/>
                </a:lnTo>
                <a:lnTo>
                  <a:pt x="694879" y="681360"/>
                </a:lnTo>
                <a:lnTo>
                  <a:pt x="696469" y="680566"/>
                </a:lnTo>
                <a:lnTo>
                  <a:pt x="698059" y="678989"/>
                </a:lnTo>
                <a:lnTo>
                  <a:pt x="698854" y="677399"/>
                </a:lnTo>
                <a:lnTo>
                  <a:pt x="698854" y="675015"/>
                </a:lnTo>
                <a:lnTo>
                  <a:pt x="698059" y="672630"/>
                </a:lnTo>
                <a:lnTo>
                  <a:pt x="696469" y="668656"/>
                </a:lnTo>
                <a:lnTo>
                  <a:pt x="694084" y="665477"/>
                </a:lnTo>
                <a:lnTo>
                  <a:pt x="686136" y="650388"/>
                </a:lnTo>
                <a:lnTo>
                  <a:pt x="682175" y="642453"/>
                </a:lnTo>
                <a:lnTo>
                  <a:pt x="679790" y="638478"/>
                </a:lnTo>
                <a:lnTo>
                  <a:pt x="678996" y="634504"/>
                </a:lnTo>
                <a:lnTo>
                  <a:pt x="681380" y="636094"/>
                </a:lnTo>
                <a:lnTo>
                  <a:pt x="683765" y="638478"/>
                </a:lnTo>
                <a:lnTo>
                  <a:pt x="686136" y="640863"/>
                </a:lnTo>
                <a:lnTo>
                  <a:pt x="688521" y="643247"/>
                </a:lnTo>
                <a:lnTo>
                  <a:pt x="694084" y="646427"/>
                </a:lnTo>
                <a:lnTo>
                  <a:pt x="699648" y="647209"/>
                </a:lnTo>
                <a:lnTo>
                  <a:pt x="704404" y="648003"/>
                </a:lnTo>
                <a:lnTo>
                  <a:pt x="705994" y="647209"/>
                </a:lnTo>
                <a:lnTo>
                  <a:pt x="708379" y="646427"/>
                </a:lnTo>
                <a:lnTo>
                  <a:pt x="709173" y="644837"/>
                </a:lnTo>
                <a:lnTo>
                  <a:pt x="709968" y="644042"/>
                </a:lnTo>
                <a:lnTo>
                  <a:pt x="709968" y="641658"/>
                </a:lnTo>
                <a:lnTo>
                  <a:pt x="708379" y="639273"/>
                </a:lnTo>
                <a:lnTo>
                  <a:pt x="705994" y="636889"/>
                </a:lnTo>
                <a:lnTo>
                  <a:pt x="702033" y="634504"/>
                </a:lnTo>
                <a:lnTo>
                  <a:pt x="698854" y="631325"/>
                </a:lnTo>
                <a:lnTo>
                  <a:pt x="691700" y="624184"/>
                </a:lnTo>
                <a:lnTo>
                  <a:pt x="686136" y="616236"/>
                </a:lnTo>
                <a:lnTo>
                  <a:pt x="679790" y="609095"/>
                </a:lnTo>
                <a:lnTo>
                  <a:pt x="676611" y="605916"/>
                </a:lnTo>
                <a:lnTo>
                  <a:pt x="673432" y="602737"/>
                </a:lnTo>
                <a:lnTo>
                  <a:pt x="669458" y="600352"/>
                </a:lnTo>
                <a:lnTo>
                  <a:pt x="665496" y="598763"/>
                </a:lnTo>
                <a:lnTo>
                  <a:pt x="659138" y="598763"/>
                </a:lnTo>
                <a:lnTo>
                  <a:pt x="657548" y="597968"/>
                </a:lnTo>
                <a:lnTo>
                  <a:pt x="656753" y="595596"/>
                </a:lnTo>
                <a:lnTo>
                  <a:pt x="655958" y="594007"/>
                </a:lnTo>
                <a:lnTo>
                  <a:pt x="653574" y="588443"/>
                </a:lnTo>
                <a:lnTo>
                  <a:pt x="650408" y="578918"/>
                </a:lnTo>
                <a:lnTo>
                  <a:pt x="648023" y="568585"/>
                </a:lnTo>
                <a:lnTo>
                  <a:pt x="645639" y="559060"/>
                </a:lnTo>
                <a:lnTo>
                  <a:pt x="644049" y="548727"/>
                </a:lnTo>
                <a:lnTo>
                  <a:pt x="643254" y="536023"/>
                </a:lnTo>
                <a:lnTo>
                  <a:pt x="641664" y="524113"/>
                </a:lnTo>
                <a:lnTo>
                  <a:pt x="639280" y="513780"/>
                </a:lnTo>
                <a:lnTo>
                  <a:pt x="636100" y="503460"/>
                </a:lnTo>
                <a:lnTo>
                  <a:pt x="632934" y="493140"/>
                </a:lnTo>
                <a:lnTo>
                  <a:pt x="628960" y="482808"/>
                </a:lnTo>
                <a:lnTo>
                  <a:pt x="625781" y="474872"/>
                </a:lnTo>
                <a:lnTo>
                  <a:pt x="624191" y="470898"/>
                </a:lnTo>
                <a:lnTo>
                  <a:pt x="621806" y="466924"/>
                </a:lnTo>
                <a:lnTo>
                  <a:pt x="618627" y="461360"/>
                </a:lnTo>
                <a:lnTo>
                  <a:pt x="617037" y="458988"/>
                </a:lnTo>
                <a:lnTo>
                  <a:pt x="616256" y="455809"/>
                </a:lnTo>
                <a:lnTo>
                  <a:pt x="615461" y="451040"/>
                </a:lnTo>
                <a:lnTo>
                  <a:pt x="614666" y="445476"/>
                </a:lnTo>
                <a:lnTo>
                  <a:pt x="614666" y="435156"/>
                </a:lnTo>
                <a:lnTo>
                  <a:pt x="612281" y="414504"/>
                </a:lnTo>
                <a:lnTo>
                  <a:pt x="609102" y="393851"/>
                </a:lnTo>
                <a:lnTo>
                  <a:pt x="605128" y="374006"/>
                </a:lnTo>
                <a:lnTo>
                  <a:pt x="605128" y="369237"/>
                </a:lnTo>
                <a:lnTo>
                  <a:pt x="605923" y="364468"/>
                </a:lnTo>
                <a:lnTo>
                  <a:pt x="605923" y="354148"/>
                </a:lnTo>
                <a:lnTo>
                  <a:pt x="605923" y="343020"/>
                </a:lnTo>
                <a:lnTo>
                  <a:pt x="605128" y="332701"/>
                </a:lnTo>
                <a:lnTo>
                  <a:pt x="604333" y="327932"/>
                </a:lnTo>
                <a:lnTo>
                  <a:pt x="602743" y="323176"/>
                </a:lnTo>
                <a:lnTo>
                  <a:pt x="598782" y="314432"/>
                </a:lnTo>
                <a:lnTo>
                  <a:pt x="594013" y="306497"/>
                </a:lnTo>
                <a:lnTo>
                  <a:pt x="589244" y="298549"/>
                </a:lnTo>
                <a:lnTo>
                  <a:pt x="586065" y="294574"/>
                </a:lnTo>
                <a:lnTo>
                  <a:pt x="582885" y="290613"/>
                </a:lnTo>
                <a:lnTo>
                  <a:pt x="578924" y="288229"/>
                </a:lnTo>
                <a:lnTo>
                  <a:pt x="574950" y="285844"/>
                </a:lnTo>
                <a:lnTo>
                  <a:pt x="566207" y="281870"/>
                </a:lnTo>
                <a:lnTo>
                  <a:pt x="556682" y="279486"/>
                </a:lnTo>
                <a:lnTo>
                  <a:pt x="546362" y="277896"/>
                </a:lnTo>
                <a:lnTo>
                  <a:pt x="536029" y="277101"/>
                </a:lnTo>
                <a:lnTo>
                  <a:pt x="524120" y="277101"/>
                </a:lnTo>
                <a:lnTo>
                  <a:pt x="521735" y="275511"/>
                </a:lnTo>
                <a:lnTo>
                  <a:pt x="517761" y="273140"/>
                </a:lnTo>
                <a:lnTo>
                  <a:pt x="500288" y="262012"/>
                </a:lnTo>
                <a:lnTo>
                  <a:pt x="495532" y="258833"/>
                </a:lnTo>
                <a:lnTo>
                  <a:pt x="493942" y="258051"/>
                </a:lnTo>
                <a:lnTo>
                  <a:pt x="492352" y="257256"/>
                </a:lnTo>
                <a:lnTo>
                  <a:pt x="492352" y="255666"/>
                </a:lnTo>
                <a:lnTo>
                  <a:pt x="489968" y="237398"/>
                </a:lnTo>
                <a:lnTo>
                  <a:pt x="489173" y="229450"/>
                </a:lnTo>
                <a:lnTo>
                  <a:pt x="489173" y="227860"/>
                </a:lnTo>
                <a:lnTo>
                  <a:pt x="490763" y="226271"/>
                </a:lnTo>
                <a:lnTo>
                  <a:pt x="494737" y="223104"/>
                </a:lnTo>
                <a:lnTo>
                  <a:pt x="496326" y="220720"/>
                </a:lnTo>
                <a:lnTo>
                  <a:pt x="497121" y="217540"/>
                </a:lnTo>
                <a:lnTo>
                  <a:pt x="499493" y="211977"/>
                </a:lnTo>
                <a:lnTo>
                  <a:pt x="504262" y="195298"/>
                </a:lnTo>
                <a:lnTo>
                  <a:pt x="506646" y="185773"/>
                </a:lnTo>
                <a:lnTo>
                  <a:pt x="508236" y="176235"/>
                </a:lnTo>
                <a:lnTo>
                  <a:pt x="509826" y="166710"/>
                </a:lnTo>
                <a:lnTo>
                  <a:pt x="509826" y="156390"/>
                </a:lnTo>
                <a:lnTo>
                  <a:pt x="509031" y="146852"/>
                </a:lnTo>
                <a:lnTo>
                  <a:pt x="507441" y="137327"/>
                </a:lnTo>
                <a:lnTo>
                  <a:pt x="505057" y="127789"/>
                </a:lnTo>
                <a:lnTo>
                  <a:pt x="500288" y="119059"/>
                </a:lnTo>
                <a:lnTo>
                  <a:pt x="494737" y="112700"/>
                </a:lnTo>
                <a:lnTo>
                  <a:pt x="488378" y="107136"/>
                </a:lnTo>
                <a:lnTo>
                  <a:pt x="481224" y="102380"/>
                </a:lnTo>
                <a:lnTo>
                  <a:pt x="472494" y="99201"/>
                </a:lnTo>
                <a:lnTo>
                  <a:pt x="462174" y="98406"/>
                </a:lnTo>
                <a:close/>
                <a:moveTo>
                  <a:pt x="3659033" y="97610"/>
                </a:moveTo>
                <a:lnTo>
                  <a:pt x="3652674" y="98405"/>
                </a:lnTo>
                <a:lnTo>
                  <a:pt x="3643944" y="99995"/>
                </a:lnTo>
                <a:lnTo>
                  <a:pt x="3635995" y="102379"/>
                </a:lnTo>
                <a:lnTo>
                  <a:pt x="3628060" y="106340"/>
                </a:lnTo>
                <a:lnTo>
                  <a:pt x="3624881" y="108725"/>
                </a:lnTo>
                <a:lnTo>
                  <a:pt x="3621701" y="111904"/>
                </a:lnTo>
                <a:lnTo>
                  <a:pt x="3618522" y="115878"/>
                </a:lnTo>
                <a:lnTo>
                  <a:pt x="3616138" y="119058"/>
                </a:lnTo>
                <a:lnTo>
                  <a:pt x="3611382" y="127788"/>
                </a:lnTo>
                <a:lnTo>
                  <a:pt x="3608997" y="136531"/>
                </a:lnTo>
                <a:lnTo>
                  <a:pt x="3607407" y="145261"/>
                </a:lnTo>
                <a:lnTo>
                  <a:pt x="3606613" y="154799"/>
                </a:lnTo>
                <a:lnTo>
                  <a:pt x="3606613" y="163530"/>
                </a:lnTo>
                <a:lnTo>
                  <a:pt x="3606613" y="172273"/>
                </a:lnTo>
                <a:lnTo>
                  <a:pt x="3608202" y="181003"/>
                </a:lnTo>
                <a:lnTo>
                  <a:pt x="3609792" y="190541"/>
                </a:lnTo>
                <a:lnTo>
                  <a:pt x="3612176" y="199271"/>
                </a:lnTo>
                <a:lnTo>
                  <a:pt x="3617727" y="215950"/>
                </a:lnTo>
                <a:lnTo>
                  <a:pt x="3619317" y="219924"/>
                </a:lnTo>
                <a:lnTo>
                  <a:pt x="3621701" y="223103"/>
                </a:lnTo>
                <a:lnTo>
                  <a:pt x="3624881" y="226270"/>
                </a:lnTo>
                <a:lnTo>
                  <a:pt x="3626470" y="227859"/>
                </a:lnTo>
                <a:lnTo>
                  <a:pt x="3626470" y="230244"/>
                </a:lnTo>
                <a:lnTo>
                  <a:pt x="3626470" y="232628"/>
                </a:lnTo>
                <a:lnTo>
                  <a:pt x="3624086" y="252486"/>
                </a:lnTo>
                <a:lnTo>
                  <a:pt x="3624086" y="254871"/>
                </a:lnTo>
                <a:lnTo>
                  <a:pt x="3623291" y="257255"/>
                </a:lnTo>
                <a:lnTo>
                  <a:pt x="3622496" y="258050"/>
                </a:lnTo>
                <a:lnTo>
                  <a:pt x="3620112" y="258832"/>
                </a:lnTo>
                <a:lnTo>
                  <a:pt x="3615356" y="262011"/>
                </a:lnTo>
                <a:lnTo>
                  <a:pt x="3606613" y="267575"/>
                </a:lnTo>
                <a:lnTo>
                  <a:pt x="3597882" y="273139"/>
                </a:lnTo>
                <a:lnTo>
                  <a:pt x="3594703" y="275510"/>
                </a:lnTo>
                <a:lnTo>
                  <a:pt x="3592318" y="277100"/>
                </a:lnTo>
                <a:lnTo>
                  <a:pt x="3579614" y="277100"/>
                </a:lnTo>
                <a:lnTo>
                  <a:pt x="3568486" y="277895"/>
                </a:lnTo>
                <a:lnTo>
                  <a:pt x="3558961" y="279485"/>
                </a:lnTo>
                <a:lnTo>
                  <a:pt x="3549423" y="281869"/>
                </a:lnTo>
                <a:lnTo>
                  <a:pt x="3544667" y="283459"/>
                </a:lnTo>
                <a:lnTo>
                  <a:pt x="3540693" y="285048"/>
                </a:lnTo>
                <a:lnTo>
                  <a:pt x="3535924" y="288228"/>
                </a:lnTo>
                <a:lnTo>
                  <a:pt x="3532745" y="290612"/>
                </a:lnTo>
                <a:lnTo>
                  <a:pt x="3529578" y="294573"/>
                </a:lnTo>
                <a:lnTo>
                  <a:pt x="3526399" y="298548"/>
                </a:lnTo>
                <a:lnTo>
                  <a:pt x="3521630" y="306496"/>
                </a:lnTo>
                <a:lnTo>
                  <a:pt x="3516861" y="315226"/>
                </a:lnTo>
                <a:lnTo>
                  <a:pt x="3512900" y="323969"/>
                </a:lnTo>
                <a:lnTo>
                  <a:pt x="3511310" y="328725"/>
                </a:lnTo>
                <a:lnTo>
                  <a:pt x="3510515" y="333494"/>
                </a:lnTo>
                <a:lnTo>
                  <a:pt x="3509721" y="343814"/>
                </a:lnTo>
                <a:lnTo>
                  <a:pt x="3509721" y="354147"/>
                </a:lnTo>
                <a:lnTo>
                  <a:pt x="3510515" y="364467"/>
                </a:lnTo>
                <a:lnTo>
                  <a:pt x="3510515" y="369236"/>
                </a:lnTo>
                <a:lnTo>
                  <a:pt x="3510515" y="374005"/>
                </a:lnTo>
                <a:lnTo>
                  <a:pt x="3508131" y="384325"/>
                </a:lnTo>
                <a:lnTo>
                  <a:pt x="3504952" y="404978"/>
                </a:lnTo>
                <a:lnTo>
                  <a:pt x="3501772" y="425630"/>
                </a:lnTo>
                <a:lnTo>
                  <a:pt x="3500977" y="446270"/>
                </a:lnTo>
                <a:lnTo>
                  <a:pt x="3500182" y="451039"/>
                </a:lnTo>
                <a:lnTo>
                  <a:pt x="3499388" y="455808"/>
                </a:lnTo>
                <a:lnTo>
                  <a:pt x="3498593" y="460577"/>
                </a:lnTo>
                <a:lnTo>
                  <a:pt x="3496221" y="464538"/>
                </a:lnTo>
                <a:lnTo>
                  <a:pt x="3493042" y="469307"/>
                </a:lnTo>
                <a:lnTo>
                  <a:pt x="3490657" y="474076"/>
                </a:lnTo>
                <a:lnTo>
                  <a:pt x="3483504" y="490755"/>
                </a:lnTo>
                <a:lnTo>
                  <a:pt x="3478748" y="507433"/>
                </a:lnTo>
                <a:lnTo>
                  <a:pt x="3474774" y="524112"/>
                </a:lnTo>
                <a:lnTo>
                  <a:pt x="3472389" y="541585"/>
                </a:lnTo>
                <a:lnTo>
                  <a:pt x="3470005" y="560648"/>
                </a:lnTo>
                <a:lnTo>
                  <a:pt x="3467620" y="570173"/>
                </a:lnTo>
                <a:lnTo>
                  <a:pt x="3465236" y="579698"/>
                </a:lnTo>
                <a:lnTo>
                  <a:pt x="3462069" y="588442"/>
                </a:lnTo>
                <a:lnTo>
                  <a:pt x="3460480" y="593211"/>
                </a:lnTo>
                <a:lnTo>
                  <a:pt x="3459685" y="595595"/>
                </a:lnTo>
                <a:lnTo>
                  <a:pt x="3458095" y="597967"/>
                </a:lnTo>
                <a:lnTo>
                  <a:pt x="3457300" y="598762"/>
                </a:lnTo>
                <a:lnTo>
                  <a:pt x="3450942" y="598762"/>
                </a:lnTo>
                <a:lnTo>
                  <a:pt x="3446173" y="600351"/>
                </a:lnTo>
                <a:lnTo>
                  <a:pt x="3442211" y="602736"/>
                </a:lnTo>
                <a:lnTo>
                  <a:pt x="3435058" y="609889"/>
                </a:lnTo>
                <a:lnTo>
                  <a:pt x="3428699" y="617030"/>
                </a:lnTo>
                <a:lnTo>
                  <a:pt x="3423148" y="624183"/>
                </a:lnTo>
                <a:lnTo>
                  <a:pt x="3416790" y="632119"/>
                </a:lnTo>
                <a:lnTo>
                  <a:pt x="3409649" y="636888"/>
                </a:lnTo>
                <a:lnTo>
                  <a:pt x="3407265" y="639272"/>
                </a:lnTo>
                <a:lnTo>
                  <a:pt x="3406470" y="640862"/>
                </a:lnTo>
                <a:lnTo>
                  <a:pt x="3405675" y="642452"/>
                </a:lnTo>
                <a:lnTo>
                  <a:pt x="3406470" y="645631"/>
                </a:lnTo>
                <a:lnTo>
                  <a:pt x="3408854" y="647208"/>
                </a:lnTo>
                <a:lnTo>
                  <a:pt x="3411226" y="648002"/>
                </a:lnTo>
                <a:lnTo>
                  <a:pt x="3413610" y="648002"/>
                </a:lnTo>
                <a:lnTo>
                  <a:pt x="3419969" y="646426"/>
                </a:lnTo>
                <a:lnTo>
                  <a:pt x="3425533" y="644041"/>
                </a:lnTo>
                <a:lnTo>
                  <a:pt x="3428699" y="641657"/>
                </a:lnTo>
                <a:lnTo>
                  <a:pt x="3431879" y="639272"/>
                </a:lnTo>
                <a:lnTo>
                  <a:pt x="3434263" y="636888"/>
                </a:lnTo>
                <a:lnTo>
                  <a:pt x="3435853" y="635298"/>
                </a:lnTo>
                <a:lnTo>
                  <a:pt x="3437442" y="634503"/>
                </a:lnTo>
                <a:lnTo>
                  <a:pt x="3435853" y="638477"/>
                </a:lnTo>
                <a:lnTo>
                  <a:pt x="3435058" y="641657"/>
                </a:lnTo>
                <a:lnTo>
                  <a:pt x="3431084" y="648002"/>
                </a:lnTo>
                <a:lnTo>
                  <a:pt x="3422354" y="663886"/>
                </a:lnTo>
                <a:lnTo>
                  <a:pt x="3418379" y="671040"/>
                </a:lnTo>
                <a:lnTo>
                  <a:pt x="3416790" y="674219"/>
                </a:lnTo>
                <a:lnTo>
                  <a:pt x="3416790" y="676603"/>
                </a:lnTo>
                <a:lnTo>
                  <a:pt x="3417585" y="678193"/>
                </a:lnTo>
                <a:lnTo>
                  <a:pt x="3419174" y="680565"/>
                </a:lnTo>
                <a:lnTo>
                  <a:pt x="3420764" y="682154"/>
                </a:lnTo>
                <a:lnTo>
                  <a:pt x="3423148" y="681359"/>
                </a:lnTo>
                <a:lnTo>
                  <a:pt x="3425533" y="680565"/>
                </a:lnTo>
                <a:lnTo>
                  <a:pt x="3429494" y="676603"/>
                </a:lnTo>
                <a:lnTo>
                  <a:pt x="3432673" y="672629"/>
                </a:lnTo>
                <a:lnTo>
                  <a:pt x="3439032" y="663104"/>
                </a:lnTo>
                <a:lnTo>
                  <a:pt x="3442211" y="658335"/>
                </a:lnTo>
                <a:lnTo>
                  <a:pt x="3445378" y="655156"/>
                </a:lnTo>
                <a:lnTo>
                  <a:pt x="3444596" y="659130"/>
                </a:lnTo>
                <a:lnTo>
                  <a:pt x="3443801" y="663886"/>
                </a:lnTo>
                <a:lnTo>
                  <a:pt x="3439827" y="673424"/>
                </a:lnTo>
                <a:lnTo>
                  <a:pt x="3436648" y="682154"/>
                </a:lnTo>
                <a:lnTo>
                  <a:pt x="3435058" y="686923"/>
                </a:lnTo>
                <a:lnTo>
                  <a:pt x="3435058" y="691692"/>
                </a:lnTo>
                <a:lnTo>
                  <a:pt x="3436648" y="694077"/>
                </a:lnTo>
                <a:lnTo>
                  <a:pt x="3438237" y="695667"/>
                </a:lnTo>
                <a:lnTo>
                  <a:pt x="3440622" y="696461"/>
                </a:lnTo>
                <a:lnTo>
                  <a:pt x="3443006" y="695667"/>
                </a:lnTo>
                <a:lnTo>
                  <a:pt x="3445378" y="694077"/>
                </a:lnTo>
                <a:lnTo>
                  <a:pt x="3446967" y="690898"/>
                </a:lnTo>
                <a:lnTo>
                  <a:pt x="3449352" y="686129"/>
                </a:lnTo>
                <a:lnTo>
                  <a:pt x="3454121" y="674219"/>
                </a:lnTo>
                <a:lnTo>
                  <a:pt x="3458890" y="661515"/>
                </a:lnTo>
                <a:lnTo>
                  <a:pt x="3458095" y="672629"/>
                </a:lnTo>
                <a:lnTo>
                  <a:pt x="3457300" y="682949"/>
                </a:lnTo>
                <a:lnTo>
                  <a:pt x="3457300" y="688513"/>
                </a:lnTo>
                <a:lnTo>
                  <a:pt x="3458095" y="691692"/>
                </a:lnTo>
                <a:lnTo>
                  <a:pt x="3459685" y="694077"/>
                </a:lnTo>
                <a:lnTo>
                  <a:pt x="3461275" y="694872"/>
                </a:lnTo>
                <a:lnTo>
                  <a:pt x="3463646" y="694872"/>
                </a:lnTo>
                <a:lnTo>
                  <a:pt x="3466031" y="694077"/>
                </a:lnTo>
                <a:lnTo>
                  <a:pt x="3467620" y="692487"/>
                </a:lnTo>
                <a:lnTo>
                  <a:pt x="3468415" y="688513"/>
                </a:lnTo>
                <a:lnTo>
                  <a:pt x="3469210" y="685334"/>
                </a:lnTo>
                <a:lnTo>
                  <a:pt x="3470005" y="677398"/>
                </a:lnTo>
                <a:lnTo>
                  <a:pt x="3470800" y="666271"/>
                </a:lnTo>
                <a:lnTo>
                  <a:pt x="3471594" y="662309"/>
                </a:lnTo>
                <a:lnTo>
                  <a:pt x="3471594" y="660720"/>
                </a:lnTo>
                <a:lnTo>
                  <a:pt x="3473184" y="659130"/>
                </a:lnTo>
                <a:lnTo>
                  <a:pt x="3473979" y="661515"/>
                </a:lnTo>
                <a:lnTo>
                  <a:pt x="3473979" y="663886"/>
                </a:lnTo>
                <a:lnTo>
                  <a:pt x="3473184" y="669450"/>
                </a:lnTo>
                <a:lnTo>
                  <a:pt x="3472389" y="675809"/>
                </a:lnTo>
                <a:lnTo>
                  <a:pt x="3472389" y="681359"/>
                </a:lnTo>
                <a:lnTo>
                  <a:pt x="3473184" y="684539"/>
                </a:lnTo>
                <a:lnTo>
                  <a:pt x="3475569" y="686923"/>
                </a:lnTo>
                <a:lnTo>
                  <a:pt x="3476363" y="687718"/>
                </a:lnTo>
                <a:lnTo>
                  <a:pt x="3478748" y="687718"/>
                </a:lnTo>
                <a:lnTo>
                  <a:pt x="3480325" y="686923"/>
                </a:lnTo>
                <a:lnTo>
                  <a:pt x="3481914" y="684539"/>
                </a:lnTo>
                <a:lnTo>
                  <a:pt x="3482709" y="682154"/>
                </a:lnTo>
                <a:lnTo>
                  <a:pt x="3484299" y="677398"/>
                </a:lnTo>
                <a:lnTo>
                  <a:pt x="3484299" y="666271"/>
                </a:lnTo>
                <a:lnTo>
                  <a:pt x="3485888" y="651182"/>
                </a:lnTo>
                <a:lnTo>
                  <a:pt x="3486683" y="648002"/>
                </a:lnTo>
                <a:lnTo>
                  <a:pt x="3488273" y="644836"/>
                </a:lnTo>
                <a:lnTo>
                  <a:pt x="3492247" y="632914"/>
                </a:lnTo>
                <a:lnTo>
                  <a:pt x="3493837" y="626568"/>
                </a:lnTo>
                <a:lnTo>
                  <a:pt x="3494632" y="620209"/>
                </a:lnTo>
                <a:lnTo>
                  <a:pt x="3493837" y="616235"/>
                </a:lnTo>
                <a:lnTo>
                  <a:pt x="3493042" y="613056"/>
                </a:lnTo>
                <a:lnTo>
                  <a:pt x="3493837" y="609889"/>
                </a:lnTo>
                <a:lnTo>
                  <a:pt x="3495426" y="607505"/>
                </a:lnTo>
                <a:lnTo>
                  <a:pt x="3501772" y="592416"/>
                </a:lnTo>
                <a:lnTo>
                  <a:pt x="3508926" y="578122"/>
                </a:lnTo>
                <a:lnTo>
                  <a:pt x="3526399" y="543970"/>
                </a:lnTo>
                <a:lnTo>
                  <a:pt x="3534334" y="526497"/>
                </a:lnTo>
                <a:lnTo>
                  <a:pt x="3540693" y="509023"/>
                </a:lnTo>
                <a:lnTo>
                  <a:pt x="3543872" y="498690"/>
                </a:lnTo>
                <a:lnTo>
                  <a:pt x="3545462" y="489165"/>
                </a:lnTo>
                <a:lnTo>
                  <a:pt x="3550218" y="469307"/>
                </a:lnTo>
                <a:lnTo>
                  <a:pt x="3555782" y="451834"/>
                </a:lnTo>
                <a:lnTo>
                  <a:pt x="3562141" y="434361"/>
                </a:lnTo>
                <a:lnTo>
                  <a:pt x="3566897" y="453424"/>
                </a:lnTo>
                <a:lnTo>
                  <a:pt x="3569281" y="460577"/>
                </a:lnTo>
                <a:lnTo>
                  <a:pt x="3570871" y="468512"/>
                </a:lnTo>
                <a:lnTo>
                  <a:pt x="3570871" y="477256"/>
                </a:lnTo>
                <a:lnTo>
                  <a:pt x="3570871" y="485986"/>
                </a:lnTo>
                <a:lnTo>
                  <a:pt x="3570076" y="512984"/>
                </a:lnTo>
                <a:lnTo>
                  <a:pt x="3570076" y="520138"/>
                </a:lnTo>
                <a:lnTo>
                  <a:pt x="3570076" y="528086"/>
                </a:lnTo>
                <a:lnTo>
                  <a:pt x="3570871" y="531253"/>
                </a:lnTo>
                <a:lnTo>
                  <a:pt x="3572461" y="534432"/>
                </a:lnTo>
                <a:lnTo>
                  <a:pt x="3572461" y="537611"/>
                </a:lnTo>
                <a:lnTo>
                  <a:pt x="3572461" y="540791"/>
                </a:lnTo>
                <a:lnTo>
                  <a:pt x="3570871" y="547931"/>
                </a:lnTo>
                <a:lnTo>
                  <a:pt x="3566102" y="574942"/>
                </a:lnTo>
                <a:lnTo>
                  <a:pt x="3564525" y="588442"/>
                </a:lnTo>
                <a:lnTo>
                  <a:pt x="3563730" y="601941"/>
                </a:lnTo>
                <a:lnTo>
                  <a:pt x="3562936" y="629747"/>
                </a:lnTo>
                <a:lnTo>
                  <a:pt x="3563730" y="657540"/>
                </a:lnTo>
                <a:lnTo>
                  <a:pt x="3565307" y="684539"/>
                </a:lnTo>
                <a:lnTo>
                  <a:pt x="3567692" y="712345"/>
                </a:lnTo>
                <a:lnTo>
                  <a:pt x="3571666" y="739344"/>
                </a:lnTo>
                <a:lnTo>
                  <a:pt x="3576435" y="765547"/>
                </a:lnTo>
                <a:lnTo>
                  <a:pt x="3582780" y="792559"/>
                </a:lnTo>
                <a:lnTo>
                  <a:pt x="3589139" y="814801"/>
                </a:lnTo>
                <a:lnTo>
                  <a:pt x="3591524" y="826710"/>
                </a:lnTo>
                <a:lnTo>
                  <a:pt x="3592318" y="838620"/>
                </a:lnTo>
                <a:lnTo>
                  <a:pt x="3591524" y="848158"/>
                </a:lnTo>
                <a:lnTo>
                  <a:pt x="3590729" y="858478"/>
                </a:lnTo>
                <a:lnTo>
                  <a:pt x="3585960" y="877541"/>
                </a:lnTo>
                <a:lnTo>
                  <a:pt x="3583575" y="891040"/>
                </a:lnTo>
                <a:lnTo>
                  <a:pt x="3581986" y="904539"/>
                </a:lnTo>
                <a:lnTo>
                  <a:pt x="3581204" y="918039"/>
                </a:lnTo>
                <a:lnTo>
                  <a:pt x="3581986" y="931551"/>
                </a:lnTo>
                <a:lnTo>
                  <a:pt x="3584370" y="945050"/>
                </a:lnTo>
                <a:lnTo>
                  <a:pt x="3586755" y="957754"/>
                </a:lnTo>
                <a:lnTo>
                  <a:pt x="3594703" y="983176"/>
                </a:lnTo>
                <a:lnTo>
                  <a:pt x="3608997" y="1031622"/>
                </a:lnTo>
                <a:lnTo>
                  <a:pt x="3614561" y="1050685"/>
                </a:lnTo>
                <a:lnTo>
                  <a:pt x="3620112" y="1069735"/>
                </a:lnTo>
                <a:lnTo>
                  <a:pt x="3621701" y="1076094"/>
                </a:lnTo>
                <a:lnTo>
                  <a:pt x="3622496" y="1080068"/>
                </a:lnTo>
                <a:lnTo>
                  <a:pt x="3622496" y="1083247"/>
                </a:lnTo>
                <a:lnTo>
                  <a:pt x="3620907" y="1088798"/>
                </a:lnTo>
                <a:lnTo>
                  <a:pt x="3618522" y="1094362"/>
                </a:lnTo>
                <a:lnTo>
                  <a:pt x="3612176" y="1103887"/>
                </a:lnTo>
                <a:lnTo>
                  <a:pt x="3606613" y="1113425"/>
                </a:lnTo>
                <a:lnTo>
                  <a:pt x="3602638" y="1117399"/>
                </a:lnTo>
                <a:lnTo>
                  <a:pt x="3598677" y="1120566"/>
                </a:lnTo>
                <a:lnTo>
                  <a:pt x="3595498" y="1122950"/>
                </a:lnTo>
                <a:lnTo>
                  <a:pt x="3593113" y="1125335"/>
                </a:lnTo>
                <a:lnTo>
                  <a:pt x="3593113" y="1127719"/>
                </a:lnTo>
                <a:lnTo>
                  <a:pt x="3593908" y="1130104"/>
                </a:lnTo>
                <a:lnTo>
                  <a:pt x="3595498" y="1131693"/>
                </a:lnTo>
                <a:lnTo>
                  <a:pt x="3597882" y="1133283"/>
                </a:lnTo>
                <a:lnTo>
                  <a:pt x="3602638" y="1134873"/>
                </a:lnTo>
                <a:lnTo>
                  <a:pt x="3607407" y="1135668"/>
                </a:lnTo>
                <a:lnTo>
                  <a:pt x="3614561" y="1137244"/>
                </a:lnTo>
                <a:lnTo>
                  <a:pt x="3621701" y="1138039"/>
                </a:lnTo>
                <a:lnTo>
                  <a:pt x="3627265" y="1138039"/>
                </a:lnTo>
                <a:lnTo>
                  <a:pt x="3632829" y="1137244"/>
                </a:lnTo>
                <a:lnTo>
                  <a:pt x="3634406" y="1137244"/>
                </a:lnTo>
                <a:lnTo>
                  <a:pt x="3635995" y="1139629"/>
                </a:lnTo>
                <a:lnTo>
                  <a:pt x="3639175" y="1141218"/>
                </a:lnTo>
                <a:lnTo>
                  <a:pt x="3642354" y="1142013"/>
                </a:lnTo>
                <a:lnTo>
                  <a:pt x="3647918" y="1142808"/>
                </a:lnTo>
                <a:lnTo>
                  <a:pt x="3652674" y="1141218"/>
                </a:lnTo>
                <a:lnTo>
                  <a:pt x="3655058" y="1140424"/>
                </a:lnTo>
                <a:lnTo>
                  <a:pt x="3657443" y="1138834"/>
                </a:lnTo>
                <a:lnTo>
                  <a:pt x="3659033" y="1136462"/>
                </a:lnTo>
                <a:lnTo>
                  <a:pt x="3659827" y="1134078"/>
                </a:lnTo>
                <a:lnTo>
                  <a:pt x="3662212" y="1137244"/>
                </a:lnTo>
                <a:lnTo>
                  <a:pt x="3664597" y="1140424"/>
                </a:lnTo>
                <a:lnTo>
                  <a:pt x="3667763" y="1142013"/>
                </a:lnTo>
                <a:lnTo>
                  <a:pt x="3671737" y="1142808"/>
                </a:lnTo>
                <a:lnTo>
                  <a:pt x="3675711" y="1142808"/>
                </a:lnTo>
                <a:lnTo>
                  <a:pt x="3680480" y="1142013"/>
                </a:lnTo>
                <a:lnTo>
                  <a:pt x="3683660" y="1139629"/>
                </a:lnTo>
                <a:lnTo>
                  <a:pt x="3685236" y="1138039"/>
                </a:lnTo>
                <a:lnTo>
                  <a:pt x="3686031" y="1136462"/>
                </a:lnTo>
                <a:lnTo>
                  <a:pt x="3688416" y="1137244"/>
                </a:lnTo>
                <a:lnTo>
                  <a:pt x="3691595" y="1138039"/>
                </a:lnTo>
                <a:lnTo>
                  <a:pt x="3697159" y="1138039"/>
                </a:lnTo>
                <a:lnTo>
                  <a:pt x="3703504" y="1137244"/>
                </a:lnTo>
                <a:lnTo>
                  <a:pt x="3709068" y="1136462"/>
                </a:lnTo>
                <a:lnTo>
                  <a:pt x="3720183" y="1134078"/>
                </a:lnTo>
                <a:lnTo>
                  <a:pt x="3721773" y="1133283"/>
                </a:lnTo>
                <a:lnTo>
                  <a:pt x="3724157" y="1132488"/>
                </a:lnTo>
                <a:lnTo>
                  <a:pt x="3725747" y="1130899"/>
                </a:lnTo>
                <a:lnTo>
                  <a:pt x="3727337" y="1128514"/>
                </a:lnTo>
                <a:lnTo>
                  <a:pt x="3727337" y="1126130"/>
                </a:lnTo>
                <a:lnTo>
                  <a:pt x="3726542" y="1124540"/>
                </a:lnTo>
                <a:lnTo>
                  <a:pt x="3723362" y="1122155"/>
                </a:lnTo>
                <a:lnTo>
                  <a:pt x="3717017" y="1116605"/>
                </a:lnTo>
                <a:lnTo>
                  <a:pt x="3713043" y="1112630"/>
                </a:lnTo>
                <a:lnTo>
                  <a:pt x="3709863" y="1107067"/>
                </a:lnTo>
                <a:lnTo>
                  <a:pt x="3703504" y="1096747"/>
                </a:lnTo>
                <a:lnTo>
                  <a:pt x="3699543" y="1088003"/>
                </a:lnTo>
                <a:lnTo>
                  <a:pt x="3697954" y="1083247"/>
                </a:lnTo>
                <a:lnTo>
                  <a:pt x="3697954" y="1078478"/>
                </a:lnTo>
                <a:lnTo>
                  <a:pt x="3699543" y="1070530"/>
                </a:lnTo>
                <a:lnTo>
                  <a:pt x="3701915" y="1062595"/>
                </a:lnTo>
                <a:lnTo>
                  <a:pt x="3711453" y="1030032"/>
                </a:lnTo>
                <a:lnTo>
                  <a:pt x="3725747" y="982381"/>
                </a:lnTo>
                <a:lnTo>
                  <a:pt x="3732900" y="956960"/>
                </a:lnTo>
                <a:lnTo>
                  <a:pt x="3736067" y="944255"/>
                </a:lnTo>
                <a:lnTo>
                  <a:pt x="3738451" y="930756"/>
                </a:lnTo>
                <a:lnTo>
                  <a:pt x="3739246" y="918039"/>
                </a:lnTo>
                <a:lnTo>
                  <a:pt x="3738451" y="904539"/>
                </a:lnTo>
                <a:lnTo>
                  <a:pt x="3736862" y="891835"/>
                </a:lnTo>
                <a:lnTo>
                  <a:pt x="3733695" y="879131"/>
                </a:lnTo>
                <a:lnTo>
                  <a:pt x="3729721" y="858478"/>
                </a:lnTo>
                <a:lnTo>
                  <a:pt x="3728131" y="848953"/>
                </a:lnTo>
                <a:lnTo>
                  <a:pt x="3728131" y="838620"/>
                </a:lnTo>
                <a:lnTo>
                  <a:pt x="3728926" y="827505"/>
                </a:lnTo>
                <a:lnTo>
                  <a:pt x="3730516" y="816378"/>
                </a:lnTo>
                <a:lnTo>
                  <a:pt x="3736067" y="794148"/>
                </a:lnTo>
                <a:lnTo>
                  <a:pt x="3742425" y="768726"/>
                </a:lnTo>
                <a:lnTo>
                  <a:pt x="3747989" y="743318"/>
                </a:lnTo>
                <a:lnTo>
                  <a:pt x="3751169" y="717101"/>
                </a:lnTo>
                <a:lnTo>
                  <a:pt x="3754335" y="690898"/>
                </a:lnTo>
                <a:lnTo>
                  <a:pt x="3755925" y="663886"/>
                </a:lnTo>
                <a:lnTo>
                  <a:pt x="3756719" y="636888"/>
                </a:lnTo>
                <a:lnTo>
                  <a:pt x="3756719" y="610684"/>
                </a:lnTo>
                <a:lnTo>
                  <a:pt x="3755925" y="597172"/>
                </a:lnTo>
                <a:lnTo>
                  <a:pt x="3755130" y="584468"/>
                </a:lnTo>
                <a:lnTo>
                  <a:pt x="3750374" y="559059"/>
                </a:lnTo>
                <a:lnTo>
                  <a:pt x="3747989" y="545547"/>
                </a:lnTo>
                <a:lnTo>
                  <a:pt x="3746400" y="539201"/>
                </a:lnTo>
                <a:lnTo>
                  <a:pt x="3745605" y="536022"/>
                </a:lnTo>
                <a:lnTo>
                  <a:pt x="3746400" y="532842"/>
                </a:lnTo>
                <a:lnTo>
                  <a:pt x="3747194" y="527291"/>
                </a:lnTo>
                <a:lnTo>
                  <a:pt x="3747194" y="522522"/>
                </a:lnTo>
                <a:lnTo>
                  <a:pt x="3746400" y="512189"/>
                </a:lnTo>
                <a:lnTo>
                  <a:pt x="3746400" y="472487"/>
                </a:lnTo>
                <a:lnTo>
                  <a:pt x="3747194" y="466128"/>
                </a:lnTo>
                <a:lnTo>
                  <a:pt x="3748784" y="460577"/>
                </a:lnTo>
                <a:lnTo>
                  <a:pt x="3755925" y="436745"/>
                </a:lnTo>
                <a:lnTo>
                  <a:pt x="3757514" y="431976"/>
                </a:lnTo>
                <a:lnTo>
                  <a:pt x="3762283" y="446270"/>
                </a:lnTo>
                <a:lnTo>
                  <a:pt x="3767052" y="460577"/>
                </a:lnTo>
                <a:lnTo>
                  <a:pt x="3769437" y="469307"/>
                </a:lnTo>
                <a:lnTo>
                  <a:pt x="3771808" y="478037"/>
                </a:lnTo>
                <a:lnTo>
                  <a:pt x="3775783" y="496306"/>
                </a:lnTo>
                <a:lnTo>
                  <a:pt x="3778167" y="505049"/>
                </a:lnTo>
                <a:lnTo>
                  <a:pt x="3781346" y="514574"/>
                </a:lnTo>
                <a:lnTo>
                  <a:pt x="3788487" y="532047"/>
                </a:lnTo>
                <a:lnTo>
                  <a:pt x="3796435" y="549521"/>
                </a:lnTo>
                <a:lnTo>
                  <a:pt x="3805165" y="566994"/>
                </a:lnTo>
                <a:lnTo>
                  <a:pt x="3813114" y="582878"/>
                </a:lnTo>
                <a:lnTo>
                  <a:pt x="3821049" y="599556"/>
                </a:lnTo>
                <a:lnTo>
                  <a:pt x="3824229" y="605915"/>
                </a:lnTo>
                <a:lnTo>
                  <a:pt x="3826613" y="612274"/>
                </a:lnTo>
                <a:lnTo>
                  <a:pt x="3826613" y="614645"/>
                </a:lnTo>
                <a:lnTo>
                  <a:pt x="3825818" y="617825"/>
                </a:lnTo>
                <a:lnTo>
                  <a:pt x="3825818" y="621004"/>
                </a:lnTo>
                <a:lnTo>
                  <a:pt x="3825818" y="624978"/>
                </a:lnTo>
                <a:lnTo>
                  <a:pt x="3827408" y="630529"/>
                </a:lnTo>
                <a:lnTo>
                  <a:pt x="3828998" y="636888"/>
                </a:lnTo>
                <a:lnTo>
                  <a:pt x="3832972" y="648002"/>
                </a:lnTo>
                <a:lnTo>
                  <a:pt x="3833767" y="652771"/>
                </a:lnTo>
                <a:lnTo>
                  <a:pt x="3834561" y="657540"/>
                </a:lnTo>
                <a:lnTo>
                  <a:pt x="3835356" y="671834"/>
                </a:lnTo>
                <a:lnTo>
                  <a:pt x="3836151" y="677398"/>
                </a:lnTo>
                <a:lnTo>
                  <a:pt x="3837741" y="682949"/>
                </a:lnTo>
                <a:lnTo>
                  <a:pt x="3839317" y="686129"/>
                </a:lnTo>
                <a:lnTo>
                  <a:pt x="3841702" y="687718"/>
                </a:lnTo>
                <a:lnTo>
                  <a:pt x="3844086" y="687718"/>
                </a:lnTo>
                <a:lnTo>
                  <a:pt x="3845676" y="686129"/>
                </a:lnTo>
                <a:lnTo>
                  <a:pt x="3846471" y="684539"/>
                </a:lnTo>
                <a:lnTo>
                  <a:pt x="3847266" y="681359"/>
                </a:lnTo>
                <a:lnTo>
                  <a:pt x="3848061" y="678193"/>
                </a:lnTo>
                <a:lnTo>
                  <a:pt x="3847266" y="671040"/>
                </a:lnTo>
                <a:lnTo>
                  <a:pt x="3846471" y="664681"/>
                </a:lnTo>
                <a:lnTo>
                  <a:pt x="3846471" y="661515"/>
                </a:lnTo>
                <a:lnTo>
                  <a:pt x="3846471" y="660720"/>
                </a:lnTo>
                <a:lnTo>
                  <a:pt x="3847266" y="659130"/>
                </a:lnTo>
                <a:lnTo>
                  <a:pt x="3848061" y="660720"/>
                </a:lnTo>
                <a:lnTo>
                  <a:pt x="3848855" y="662309"/>
                </a:lnTo>
                <a:lnTo>
                  <a:pt x="3848855" y="666271"/>
                </a:lnTo>
                <a:lnTo>
                  <a:pt x="3850445" y="677398"/>
                </a:lnTo>
                <a:lnTo>
                  <a:pt x="3850445" y="685334"/>
                </a:lnTo>
                <a:lnTo>
                  <a:pt x="3851240" y="688513"/>
                </a:lnTo>
                <a:lnTo>
                  <a:pt x="3852830" y="692487"/>
                </a:lnTo>
                <a:lnTo>
                  <a:pt x="3854419" y="694077"/>
                </a:lnTo>
                <a:lnTo>
                  <a:pt x="3855996" y="694872"/>
                </a:lnTo>
                <a:lnTo>
                  <a:pt x="3858380" y="694872"/>
                </a:lnTo>
                <a:lnTo>
                  <a:pt x="3859970" y="694077"/>
                </a:lnTo>
                <a:lnTo>
                  <a:pt x="3861560" y="691692"/>
                </a:lnTo>
                <a:lnTo>
                  <a:pt x="3862355" y="689308"/>
                </a:lnTo>
                <a:lnTo>
                  <a:pt x="3862355" y="682949"/>
                </a:lnTo>
                <a:lnTo>
                  <a:pt x="3861560" y="672629"/>
                </a:lnTo>
                <a:lnTo>
                  <a:pt x="3861560" y="667065"/>
                </a:lnTo>
                <a:lnTo>
                  <a:pt x="3861560" y="661515"/>
                </a:lnTo>
                <a:lnTo>
                  <a:pt x="3866329" y="674219"/>
                </a:lnTo>
                <a:lnTo>
                  <a:pt x="3870303" y="686129"/>
                </a:lnTo>
                <a:lnTo>
                  <a:pt x="3873469" y="691692"/>
                </a:lnTo>
                <a:lnTo>
                  <a:pt x="3875059" y="694077"/>
                </a:lnTo>
                <a:lnTo>
                  <a:pt x="3877444" y="695667"/>
                </a:lnTo>
                <a:lnTo>
                  <a:pt x="3879828" y="696461"/>
                </a:lnTo>
                <a:lnTo>
                  <a:pt x="3882213" y="695667"/>
                </a:lnTo>
                <a:lnTo>
                  <a:pt x="3883802" y="694077"/>
                </a:lnTo>
                <a:lnTo>
                  <a:pt x="3884597" y="691692"/>
                </a:lnTo>
                <a:lnTo>
                  <a:pt x="3884597" y="686923"/>
                </a:lnTo>
                <a:lnTo>
                  <a:pt x="3883802" y="682154"/>
                </a:lnTo>
                <a:lnTo>
                  <a:pt x="3879828" y="673424"/>
                </a:lnTo>
                <a:lnTo>
                  <a:pt x="3876649" y="663886"/>
                </a:lnTo>
                <a:lnTo>
                  <a:pt x="3875059" y="659130"/>
                </a:lnTo>
                <a:lnTo>
                  <a:pt x="3874264" y="655156"/>
                </a:lnTo>
                <a:lnTo>
                  <a:pt x="3877444" y="658335"/>
                </a:lnTo>
                <a:lnTo>
                  <a:pt x="3880623" y="662309"/>
                </a:lnTo>
                <a:lnTo>
                  <a:pt x="3886187" y="670245"/>
                </a:lnTo>
                <a:lnTo>
                  <a:pt x="3888571" y="674219"/>
                </a:lnTo>
                <a:lnTo>
                  <a:pt x="3891738" y="678193"/>
                </a:lnTo>
                <a:lnTo>
                  <a:pt x="3894122" y="680565"/>
                </a:lnTo>
                <a:lnTo>
                  <a:pt x="3896507" y="681359"/>
                </a:lnTo>
                <a:lnTo>
                  <a:pt x="3898891" y="681359"/>
                </a:lnTo>
                <a:lnTo>
                  <a:pt x="3900481" y="680565"/>
                </a:lnTo>
                <a:lnTo>
                  <a:pt x="3902070" y="678988"/>
                </a:lnTo>
                <a:lnTo>
                  <a:pt x="3902865" y="677398"/>
                </a:lnTo>
                <a:lnTo>
                  <a:pt x="3902865" y="675014"/>
                </a:lnTo>
                <a:lnTo>
                  <a:pt x="3902070" y="672629"/>
                </a:lnTo>
                <a:lnTo>
                  <a:pt x="3900481" y="668655"/>
                </a:lnTo>
                <a:lnTo>
                  <a:pt x="3898096" y="665476"/>
                </a:lnTo>
                <a:lnTo>
                  <a:pt x="3890148" y="650387"/>
                </a:lnTo>
                <a:lnTo>
                  <a:pt x="3886187" y="642452"/>
                </a:lnTo>
                <a:lnTo>
                  <a:pt x="3883802" y="638477"/>
                </a:lnTo>
                <a:lnTo>
                  <a:pt x="3883007" y="634503"/>
                </a:lnTo>
                <a:lnTo>
                  <a:pt x="3885392" y="636093"/>
                </a:lnTo>
                <a:lnTo>
                  <a:pt x="3887776" y="638477"/>
                </a:lnTo>
                <a:lnTo>
                  <a:pt x="3890148" y="640862"/>
                </a:lnTo>
                <a:lnTo>
                  <a:pt x="3892532" y="643246"/>
                </a:lnTo>
                <a:lnTo>
                  <a:pt x="3898096" y="646426"/>
                </a:lnTo>
                <a:lnTo>
                  <a:pt x="3903660" y="647208"/>
                </a:lnTo>
                <a:lnTo>
                  <a:pt x="3908416" y="648002"/>
                </a:lnTo>
                <a:lnTo>
                  <a:pt x="3910006" y="647208"/>
                </a:lnTo>
                <a:lnTo>
                  <a:pt x="3912390" y="646426"/>
                </a:lnTo>
                <a:lnTo>
                  <a:pt x="3913185" y="644836"/>
                </a:lnTo>
                <a:lnTo>
                  <a:pt x="3913980" y="644041"/>
                </a:lnTo>
                <a:lnTo>
                  <a:pt x="3913980" y="641657"/>
                </a:lnTo>
                <a:lnTo>
                  <a:pt x="3912390" y="639272"/>
                </a:lnTo>
                <a:lnTo>
                  <a:pt x="3910006" y="636888"/>
                </a:lnTo>
                <a:lnTo>
                  <a:pt x="3906045" y="634503"/>
                </a:lnTo>
                <a:lnTo>
                  <a:pt x="3902865" y="631324"/>
                </a:lnTo>
                <a:lnTo>
                  <a:pt x="3895712" y="624183"/>
                </a:lnTo>
                <a:lnTo>
                  <a:pt x="3890148" y="616235"/>
                </a:lnTo>
                <a:lnTo>
                  <a:pt x="3883802" y="609094"/>
                </a:lnTo>
                <a:lnTo>
                  <a:pt x="3880623" y="605915"/>
                </a:lnTo>
                <a:lnTo>
                  <a:pt x="3877444" y="602736"/>
                </a:lnTo>
                <a:lnTo>
                  <a:pt x="3873469" y="600351"/>
                </a:lnTo>
                <a:lnTo>
                  <a:pt x="3869508" y="598762"/>
                </a:lnTo>
                <a:lnTo>
                  <a:pt x="3863149" y="598762"/>
                </a:lnTo>
                <a:lnTo>
                  <a:pt x="3861560" y="597967"/>
                </a:lnTo>
                <a:lnTo>
                  <a:pt x="3860765" y="595595"/>
                </a:lnTo>
                <a:lnTo>
                  <a:pt x="3859970" y="594006"/>
                </a:lnTo>
                <a:lnTo>
                  <a:pt x="3857586" y="588442"/>
                </a:lnTo>
                <a:lnTo>
                  <a:pt x="3854419" y="578917"/>
                </a:lnTo>
                <a:lnTo>
                  <a:pt x="3852035" y="568584"/>
                </a:lnTo>
                <a:lnTo>
                  <a:pt x="3849650" y="559059"/>
                </a:lnTo>
                <a:lnTo>
                  <a:pt x="3848061" y="548726"/>
                </a:lnTo>
                <a:lnTo>
                  <a:pt x="3847266" y="536022"/>
                </a:lnTo>
                <a:lnTo>
                  <a:pt x="3845676" y="524112"/>
                </a:lnTo>
                <a:lnTo>
                  <a:pt x="3843292" y="513779"/>
                </a:lnTo>
                <a:lnTo>
                  <a:pt x="3840112" y="503459"/>
                </a:lnTo>
                <a:lnTo>
                  <a:pt x="3836946" y="493139"/>
                </a:lnTo>
                <a:lnTo>
                  <a:pt x="3832972" y="482807"/>
                </a:lnTo>
                <a:lnTo>
                  <a:pt x="3829792" y="474871"/>
                </a:lnTo>
                <a:lnTo>
                  <a:pt x="3828203" y="470897"/>
                </a:lnTo>
                <a:lnTo>
                  <a:pt x="3825818" y="466923"/>
                </a:lnTo>
                <a:lnTo>
                  <a:pt x="3822639" y="461359"/>
                </a:lnTo>
                <a:lnTo>
                  <a:pt x="3821049" y="458987"/>
                </a:lnTo>
                <a:lnTo>
                  <a:pt x="3820267" y="455808"/>
                </a:lnTo>
                <a:lnTo>
                  <a:pt x="3819473" y="451039"/>
                </a:lnTo>
                <a:lnTo>
                  <a:pt x="3818678" y="445475"/>
                </a:lnTo>
                <a:lnTo>
                  <a:pt x="3818678" y="435155"/>
                </a:lnTo>
                <a:lnTo>
                  <a:pt x="3816293" y="414503"/>
                </a:lnTo>
                <a:lnTo>
                  <a:pt x="3813114" y="393850"/>
                </a:lnTo>
                <a:lnTo>
                  <a:pt x="3809140" y="374005"/>
                </a:lnTo>
                <a:lnTo>
                  <a:pt x="3809140" y="369236"/>
                </a:lnTo>
                <a:lnTo>
                  <a:pt x="3809934" y="364467"/>
                </a:lnTo>
                <a:lnTo>
                  <a:pt x="3809934" y="354147"/>
                </a:lnTo>
                <a:lnTo>
                  <a:pt x="3809934" y="343019"/>
                </a:lnTo>
                <a:lnTo>
                  <a:pt x="3809140" y="332700"/>
                </a:lnTo>
                <a:lnTo>
                  <a:pt x="3808345" y="327931"/>
                </a:lnTo>
                <a:lnTo>
                  <a:pt x="3806755" y="323175"/>
                </a:lnTo>
                <a:lnTo>
                  <a:pt x="3802794" y="314431"/>
                </a:lnTo>
                <a:lnTo>
                  <a:pt x="3798025" y="306496"/>
                </a:lnTo>
                <a:lnTo>
                  <a:pt x="3793256" y="298548"/>
                </a:lnTo>
                <a:lnTo>
                  <a:pt x="3790077" y="294573"/>
                </a:lnTo>
                <a:lnTo>
                  <a:pt x="3786897" y="290612"/>
                </a:lnTo>
                <a:lnTo>
                  <a:pt x="3782936" y="288228"/>
                </a:lnTo>
                <a:lnTo>
                  <a:pt x="3778962" y="285843"/>
                </a:lnTo>
                <a:lnTo>
                  <a:pt x="3770219" y="281869"/>
                </a:lnTo>
                <a:lnTo>
                  <a:pt x="3760694" y="279485"/>
                </a:lnTo>
                <a:lnTo>
                  <a:pt x="3750374" y="277895"/>
                </a:lnTo>
                <a:lnTo>
                  <a:pt x="3740041" y="277100"/>
                </a:lnTo>
                <a:lnTo>
                  <a:pt x="3728131" y="277100"/>
                </a:lnTo>
                <a:lnTo>
                  <a:pt x="3725747" y="275510"/>
                </a:lnTo>
                <a:lnTo>
                  <a:pt x="3721773" y="273139"/>
                </a:lnTo>
                <a:lnTo>
                  <a:pt x="3704299" y="262011"/>
                </a:lnTo>
                <a:lnTo>
                  <a:pt x="3699543" y="258832"/>
                </a:lnTo>
                <a:lnTo>
                  <a:pt x="3697954" y="258050"/>
                </a:lnTo>
                <a:lnTo>
                  <a:pt x="3696364" y="257255"/>
                </a:lnTo>
                <a:lnTo>
                  <a:pt x="3696364" y="255665"/>
                </a:lnTo>
                <a:lnTo>
                  <a:pt x="3693979" y="237397"/>
                </a:lnTo>
                <a:lnTo>
                  <a:pt x="3693185" y="229449"/>
                </a:lnTo>
                <a:lnTo>
                  <a:pt x="3693185" y="227859"/>
                </a:lnTo>
                <a:lnTo>
                  <a:pt x="3694774" y="226270"/>
                </a:lnTo>
                <a:lnTo>
                  <a:pt x="3698748" y="223103"/>
                </a:lnTo>
                <a:lnTo>
                  <a:pt x="3700338" y="220719"/>
                </a:lnTo>
                <a:lnTo>
                  <a:pt x="3701133" y="217539"/>
                </a:lnTo>
                <a:lnTo>
                  <a:pt x="3703504" y="211975"/>
                </a:lnTo>
                <a:lnTo>
                  <a:pt x="3708273" y="195297"/>
                </a:lnTo>
                <a:lnTo>
                  <a:pt x="3710658" y="185772"/>
                </a:lnTo>
                <a:lnTo>
                  <a:pt x="3712248" y="176234"/>
                </a:lnTo>
                <a:lnTo>
                  <a:pt x="3713837" y="166709"/>
                </a:lnTo>
                <a:lnTo>
                  <a:pt x="3713837" y="156389"/>
                </a:lnTo>
                <a:lnTo>
                  <a:pt x="3713043" y="146851"/>
                </a:lnTo>
                <a:lnTo>
                  <a:pt x="3711453" y="137326"/>
                </a:lnTo>
                <a:lnTo>
                  <a:pt x="3709068" y="127788"/>
                </a:lnTo>
                <a:lnTo>
                  <a:pt x="3704299" y="119058"/>
                </a:lnTo>
                <a:lnTo>
                  <a:pt x="3698748" y="112699"/>
                </a:lnTo>
                <a:lnTo>
                  <a:pt x="3692390" y="107135"/>
                </a:lnTo>
                <a:lnTo>
                  <a:pt x="3685236" y="102379"/>
                </a:lnTo>
                <a:lnTo>
                  <a:pt x="3676506" y="99200"/>
                </a:lnTo>
                <a:lnTo>
                  <a:pt x="3666186" y="98405"/>
                </a:lnTo>
                <a:close/>
                <a:moveTo>
                  <a:pt x="3126822" y="97610"/>
                </a:moveTo>
                <a:lnTo>
                  <a:pt x="3120463" y="98405"/>
                </a:lnTo>
                <a:lnTo>
                  <a:pt x="3111733" y="99995"/>
                </a:lnTo>
                <a:lnTo>
                  <a:pt x="3103784" y="102379"/>
                </a:lnTo>
                <a:lnTo>
                  <a:pt x="3095849" y="106340"/>
                </a:lnTo>
                <a:lnTo>
                  <a:pt x="3092670" y="108725"/>
                </a:lnTo>
                <a:lnTo>
                  <a:pt x="3089490" y="111904"/>
                </a:lnTo>
                <a:lnTo>
                  <a:pt x="3086311" y="115878"/>
                </a:lnTo>
                <a:lnTo>
                  <a:pt x="3083927" y="119058"/>
                </a:lnTo>
                <a:lnTo>
                  <a:pt x="3079171" y="127788"/>
                </a:lnTo>
                <a:lnTo>
                  <a:pt x="3076786" y="136531"/>
                </a:lnTo>
                <a:lnTo>
                  <a:pt x="3075196" y="145261"/>
                </a:lnTo>
                <a:lnTo>
                  <a:pt x="3074401" y="154799"/>
                </a:lnTo>
                <a:lnTo>
                  <a:pt x="3074401" y="163530"/>
                </a:lnTo>
                <a:lnTo>
                  <a:pt x="3074401" y="172273"/>
                </a:lnTo>
                <a:lnTo>
                  <a:pt x="3075991" y="181003"/>
                </a:lnTo>
                <a:lnTo>
                  <a:pt x="3077581" y="190541"/>
                </a:lnTo>
                <a:lnTo>
                  <a:pt x="3079965" y="199271"/>
                </a:lnTo>
                <a:lnTo>
                  <a:pt x="3085516" y="215950"/>
                </a:lnTo>
                <a:lnTo>
                  <a:pt x="3087106" y="219924"/>
                </a:lnTo>
                <a:lnTo>
                  <a:pt x="3089490" y="223103"/>
                </a:lnTo>
                <a:lnTo>
                  <a:pt x="3092670" y="226270"/>
                </a:lnTo>
                <a:lnTo>
                  <a:pt x="3094259" y="227859"/>
                </a:lnTo>
                <a:lnTo>
                  <a:pt x="3094259" y="230244"/>
                </a:lnTo>
                <a:lnTo>
                  <a:pt x="3094259" y="232628"/>
                </a:lnTo>
                <a:lnTo>
                  <a:pt x="3091875" y="252486"/>
                </a:lnTo>
                <a:lnTo>
                  <a:pt x="3091875" y="254871"/>
                </a:lnTo>
                <a:lnTo>
                  <a:pt x="3091080" y="257255"/>
                </a:lnTo>
                <a:lnTo>
                  <a:pt x="3090285" y="258050"/>
                </a:lnTo>
                <a:lnTo>
                  <a:pt x="3087901" y="258832"/>
                </a:lnTo>
                <a:lnTo>
                  <a:pt x="3083145" y="262011"/>
                </a:lnTo>
                <a:lnTo>
                  <a:pt x="3074401" y="267575"/>
                </a:lnTo>
                <a:lnTo>
                  <a:pt x="3065671" y="273139"/>
                </a:lnTo>
                <a:lnTo>
                  <a:pt x="3062492" y="275510"/>
                </a:lnTo>
                <a:lnTo>
                  <a:pt x="3060107" y="277100"/>
                </a:lnTo>
                <a:lnTo>
                  <a:pt x="3047403" y="277100"/>
                </a:lnTo>
                <a:lnTo>
                  <a:pt x="3036275" y="277895"/>
                </a:lnTo>
                <a:lnTo>
                  <a:pt x="3026750" y="279485"/>
                </a:lnTo>
                <a:lnTo>
                  <a:pt x="3017212" y="281869"/>
                </a:lnTo>
                <a:lnTo>
                  <a:pt x="3012456" y="283459"/>
                </a:lnTo>
                <a:lnTo>
                  <a:pt x="3008482" y="285048"/>
                </a:lnTo>
                <a:lnTo>
                  <a:pt x="3003713" y="288228"/>
                </a:lnTo>
                <a:lnTo>
                  <a:pt x="3000534" y="290612"/>
                </a:lnTo>
                <a:lnTo>
                  <a:pt x="2997367" y="294573"/>
                </a:lnTo>
                <a:lnTo>
                  <a:pt x="2994188" y="298548"/>
                </a:lnTo>
                <a:lnTo>
                  <a:pt x="2989419" y="306496"/>
                </a:lnTo>
                <a:lnTo>
                  <a:pt x="2984650" y="315226"/>
                </a:lnTo>
                <a:lnTo>
                  <a:pt x="2980689" y="323969"/>
                </a:lnTo>
                <a:lnTo>
                  <a:pt x="2979099" y="328725"/>
                </a:lnTo>
                <a:lnTo>
                  <a:pt x="2978304" y="333494"/>
                </a:lnTo>
                <a:lnTo>
                  <a:pt x="2977510" y="343814"/>
                </a:lnTo>
                <a:lnTo>
                  <a:pt x="2977510" y="354147"/>
                </a:lnTo>
                <a:lnTo>
                  <a:pt x="2978304" y="364467"/>
                </a:lnTo>
                <a:lnTo>
                  <a:pt x="2978304" y="369236"/>
                </a:lnTo>
                <a:lnTo>
                  <a:pt x="2978304" y="374005"/>
                </a:lnTo>
                <a:lnTo>
                  <a:pt x="2975920" y="384325"/>
                </a:lnTo>
                <a:lnTo>
                  <a:pt x="2972741" y="404978"/>
                </a:lnTo>
                <a:lnTo>
                  <a:pt x="2969561" y="425630"/>
                </a:lnTo>
                <a:lnTo>
                  <a:pt x="2968766" y="446270"/>
                </a:lnTo>
                <a:lnTo>
                  <a:pt x="2967971" y="451039"/>
                </a:lnTo>
                <a:lnTo>
                  <a:pt x="2967177" y="455808"/>
                </a:lnTo>
                <a:lnTo>
                  <a:pt x="2966382" y="460577"/>
                </a:lnTo>
                <a:lnTo>
                  <a:pt x="2964010" y="464538"/>
                </a:lnTo>
                <a:lnTo>
                  <a:pt x="2960831" y="469307"/>
                </a:lnTo>
                <a:lnTo>
                  <a:pt x="2958446" y="474076"/>
                </a:lnTo>
                <a:lnTo>
                  <a:pt x="2951293" y="490755"/>
                </a:lnTo>
                <a:lnTo>
                  <a:pt x="2946537" y="507433"/>
                </a:lnTo>
                <a:lnTo>
                  <a:pt x="2942563" y="524112"/>
                </a:lnTo>
                <a:lnTo>
                  <a:pt x="2940178" y="541585"/>
                </a:lnTo>
                <a:lnTo>
                  <a:pt x="2937794" y="560648"/>
                </a:lnTo>
                <a:lnTo>
                  <a:pt x="2935409" y="570173"/>
                </a:lnTo>
                <a:lnTo>
                  <a:pt x="2933025" y="579698"/>
                </a:lnTo>
                <a:lnTo>
                  <a:pt x="2929858" y="588442"/>
                </a:lnTo>
                <a:lnTo>
                  <a:pt x="2928269" y="593211"/>
                </a:lnTo>
                <a:lnTo>
                  <a:pt x="2927474" y="595595"/>
                </a:lnTo>
                <a:lnTo>
                  <a:pt x="2925884" y="597967"/>
                </a:lnTo>
                <a:lnTo>
                  <a:pt x="2925089" y="598762"/>
                </a:lnTo>
                <a:lnTo>
                  <a:pt x="2918731" y="598762"/>
                </a:lnTo>
                <a:lnTo>
                  <a:pt x="2913962" y="600351"/>
                </a:lnTo>
                <a:lnTo>
                  <a:pt x="2910000" y="602736"/>
                </a:lnTo>
                <a:lnTo>
                  <a:pt x="2902847" y="609889"/>
                </a:lnTo>
                <a:lnTo>
                  <a:pt x="2896488" y="617030"/>
                </a:lnTo>
                <a:lnTo>
                  <a:pt x="2890937" y="624183"/>
                </a:lnTo>
                <a:lnTo>
                  <a:pt x="2884579" y="632119"/>
                </a:lnTo>
                <a:lnTo>
                  <a:pt x="2877438" y="636888"/>
                </a:lnTo>
                <a:lnTo>
                  <a:pt x="2875054" y="639272"/>
                </a:lnTo>
                <a:lnTo>
                  <a:pt x="2874259" y="640862"/>
                </a:lnTo>
                <a:lnTo>
                  <a:pt x="2873464" y="642452"/>
                </a:lnTo>
                <a:lnTo>
                  <a:pt x="2874259" y="645631"/>
                </a:lnTo>
                <a:lnTo>
                  <a:pt x="2876643" y="647208"/>
                </a:lnTo>
                <a:lnTo>
                  <a:pt x="2879015" y="648002"/>
                </a:lnTo>
                <a:lnTo>
                  <a:pt x="2881399" y="648002"/>
                </a:lnTo>
                <a:lnTo>
                  <a:pt x="2887758" y="646426"/>
                </a:lnTo>
                <a:lnTo>
                  <a:pt x="2893322" y="644041"/>
                </a:lnTo>
                <a:lnTo>
                  <a:pt x="2896488" y="641657"/>
                </a:lnTo>
                <a:lnTo>
                  <a:pt x="2899668" y="639272"/>
                </a:lnTo>
                <a:lnTo>
                  <a:pt x="2902052" y="636888"/>
                </a:lnTo>
                <a:lnTo>
                  <a:pt x="2903642" y="635298"/>
                </a:lnTo>
                <a:lnTo>
                  <a:pt x="2905231" y="634503"/>
                </a:lnTo>
                <a:lnTo>
                  <a:pt x="2903642" y="638477"/>
                </a:lnTo>
                <a:lnTo>
                  <a:pt x="2902847" y="641657"/>
                </a:lnTo>
                <a:lnTo>
                  <a:pt x="2898873" y="648002"/>
                </a:lnTo>
                <a:lnTo>
                  <a:pt x="2890143" y="663886"/>
                </a:lnTo>
                <a:lnTo>
                  <a:pt x="2886168" y="671040"/>
                </a:lnTo>
                <a:lnTo>
                  <a:pt x="2884579" y="674219"/>
                </a:lnTo>
                <a:lnTo>
                  <a:pt x="2884579" y="676603"/>
                </a:lnTo>
                <a:lnTo>
                  <a:pt x="2885374" y="678193"/>
                </a:lnTo>
                <a:lnTo>
                  <a:pt x="2886963" y="680565"/>
                </a:lnTo>
                <a:lnTo>
                  <a:pt x="2888553" y="682154"/>
                </a:lnTo>
                <a:lnTo>
                  <a:pt x="2890937" y="681359"/>
                </a:lnTo>
                <a:lnTo>
                  <a:pt x="2893322" y="680565"/>
                </a:lnTo>
                <a:lnTo>
                  <a:pt x="2897283" y="676603"/>
                </a:lnTo>
                <a:lnTo>
                  <a:pt x="2900462" y="672629"/>
                </a:lnTo>
                <a:lnTo>
                  <a:pt x="2906821" y="663104"/>
                </a:lnTo>
                <a:lnTo>
                  <a:pt x="2910000" y="658335"/>
                </a:lnTo>
                <a:lnTo>
                  <a:pt x="2913167" y="655156"/>
                </a:lnTo>
                <a:lnTo>
                  <a:pt x="2912385" y="659130"/>
                </a:lnTo>
                <a:lnTo>
                  <a:pt x="2911590" y="663886"/>
                </a:lnTo>
                <a:lnTo>
                  <a:pt x="2907616" y="673424"/>
                </a:lnTo>
                <a:lnTo>
                  <a:pt x="2904437" y="682154"/>
                </a:lnTo>
                <a:lnTo>
                  <a:pt x="2902847" y="686923"/>
                </a:lnTo>
                <a:lnTo>
                  <a:pt x="2902847" y="691692"/>
                </a:lnTo>
                <a:lnTo>
                  <a:pt x="2904437" y="694077"/>
                </a:lnTo>
                <a:lnTo>
                  <a:pt x="2906026" y="695667"/>
                </a:lnTo>
                <a:lnTo>
                  <a:pt x="2908411" y="696461"/>
                </a:lnTo>
                <a:lnTo>
                  <a:pt x="2910795" y="695667"/>
                </a:lnTo>
                <a:lnTo>
                  <a:pt x="2913167" y="694077"/>
                </a:lnTo>
                <a:lnTo>
                  <a:pt x="2914756" y="690898"/>
                </a:lnTo>
                <a:lnTo>
                  <a:pt x="2917141" y="686129"/>
                </a:lnTo>
                <a:lnTo>
                  <a:pt x="2921910" y="674219"/>
                </a:lnTo>
                <a:lnTo>
                  <a:pt x="2926679" y="661515"/>
                </a:lnTo>
                <a:lnTo>
                  <a:pt x="2925884" y="672629"/>
                </a:lnTo>
                <a:lnTo>
                  <a:pt x="2925089" y="682949"/>
                </a:lnTo>
                <a:lnTo>
                  <a:pt x="2925089" y="688513"/>
                </a:lnTo>
                <a:lnTo>
                  <a:pt x="2925884" y="691692"/>
                </a:lnTo>
                <a:lnTo>
                  <a:pt x="2927474" y="694077"/>
                </a:lnTo>
                <a:lnTo>
                  <a:pt x="2929064" y="694872"/>
                </a:lnTo>
                <a:lnTo>
                  <a:pt x="2931435" y="694872"/>
                </a:lnTo>
                <a:lnTo>
                  <a:pt x="2933820" y="694077"/>
                </a:lnTo>
                <a:lnTo>
                  <a:pt x="2935409" y="692487"/>
                </a:lnTo>
                <a:lnTo>
                  <a:pt x="2936204" y="688513"/>
                </a:lnTo>
                <a:lnTo>
                  <a:pt x="2936999" y="685334"/>
                </a:lnTo>
                <a:lnTo>
                  <a:pt x="2937794" y="677398"/>
                </a:lnTo>
                <a:lnTo>
                  <a:pt x="2938589" y="666271"/>
                </a:lnTo>
                <a:lnTo>
                  <a:pt x="2939383" y="662309"/>
                </a:lnTo>
                <a:lnTo>
                  <a:pt x="2939383" y="660720"/>
                </a:lnTo>
                <a:lnTo>
                  <a:pt x="2940973" y="659130"/>
                </a:lnTo>
                <a:lnTo>
                  <a:pt x="2941768" y="661515"/>
                </a:lnTo>
                <a:lnTo>
                  <a:pt x="2941768" y="663886"/>
                </a:lnTo>
                <a:lnTo>
                  <a:pt x="2940973" y="669450"/>
                </a:lnTo>
                <a:lnTo>
                  <a:pt x="2940178" y="675809"/>
                </a:lnTo>
                <a:lnTo>
                  <a:pt x="2940178" y="681359"/>
                </a:lnTo>
                <a:lnTo>
                  <a:pt x="2940973" y="684539"/>
                </a:lnTo>
                <a:lnTo>
                  <a:pt x="2943358" y="686923"/>
                </a:lnTo>
                <a:lnTo>
                  <a:pt x="2944152" y="687718"/>
                </a:lnTo>
                <a:lnTo>
                  <a:pt x="2946537" y="687718"/>
                </a:lnTo>
                <a:lnTo>
                  <a:pt x="2948114" y="686923"/>
                </a:lnTo>
                <a:lnTo>
                  <a:pt x="2949703" y="684539"/>
                </a:lnTo>
                <a:lnTo>
                  <a:pt x="2950498" y="682154"/>
                </a:lnTo>
                <a:lnTo>
                  <a:pt x="2952088" y="677398"/>
                </a:lnTo>
                <a:lnTo>
                  <a:pt x="2952088" y="666271"/>
                </a:lnTo>
                <a:lnTo>
                  <a:pt x="2953677" y="651182"/>
                </a:lnTo>
                <a:lnTo>
                  <a:pt x="2954472" y="648002"/>
                </a:lnTo>
                <a:lnTo>
                  <a:pt x="2956062" y="644836"/>
                </a:lnTo>
                <a:lnTo>
                  <a:pt x="2960036" y="632914"/>
                </a:lnTo>
                <a:lnTo>
                  <a:pt x="2961626" y="626568"/>
                </a:lnTo>
                <a:lnTo>
                  <a:pt x="2962421" y="620209"/>
                </a:lnTo>
                <a:lnTo>
                  <a:pt x="2961626" y="616235"/>
                </a:lnTo>
                <a:lnTo>
                  <a:pt x="2960831" y="613056"/>
                </a:lnTo>
                <a:lnTo>
                  <a:pt x="2961626" y="609889"/>
                </a:lnTo>
                <a:lnTo>
                  <a:pt x="2963215" y="607505"/>
                </a:lnTo>
                <a:lnTo>
                  <a:pt x="2969561" y="592416"/>
                </a:lnTo>
                <a:lnTo>
                  <a:pt x="2976715" y="578122"/>
                </a:lnTo>
                <a:lnTo>
                  <a:pt x="2994188" y="543970"/>
                </a:lnTo>
                <a:lnTo>
                  <a:pt x="3002123" y="526497"/>
                </a:lnTo>
                <a:lnTo>
                  <a:pt x="3008482" y="509023"/>
                </a:lnTo>
                <a:lnTo>
                  <a:pt x="3011661" y="498690"/>
                </a:lnTo>
                <a:lnTo>
                  <a:pt x="3013251" y="489165"/>
                </a:lnTo>
                <a:lnTo>
                  <a:pt x="3018007" y="469307"/>
                </a:lnTo>
                <a:lnTo>
                  <a:pt x="3023571" y="451834"/>
                </a:lnTo>
                <a:lnTo>
                  <a:pt x="3029930" y="434361"/>
                </a:lnTo>
                <a:lnTo>
                  <a:pt x="3034686" y="453424"/>
                </a:lnTo>
                <a:lnTo>
                  <a:pt x="3037070" y="460577"/>
                </a:lnTo>
                <a:lnTo>
                  <a:pt x="3038660" y="468512"/>
                </a:lnTo>
                <a:lnTo>
                  <a:pt x="3038660" y="477256"/>
                </a:lnTo>
                <a:lnTo>
                  <a:pt x="3038660" y="485986"/>
                </a:lnTo>
                <a:lnTo>
                  <a:pt x="3037865" y="512984"/>
                </a:lnTo>
                <a:lnTo>
                  <a:pt x="3037865" y="520138"/>
                </a:lnTo>
                <a:lnTo>
                  <a:pt x="3037865" y="528086"/>
                </a:lnTo>
                <a:lnTo>
                  <a:pt x="3038660" y="531253"/>
                </a:lnTo>
                <a:lnTo>
                  <a:pt x="3040250" y="534432"/>
                </a:lnTo>
                <a:lnTo>
                  <a:pt x="3040250" y="537611"/>
                </a:lnTo>
                <a:lnTo>
                  <a:pt x="3040250" y="540791"/>
                </a:lnTo>
                <a:lnTo>
                  <a:pt x="3038660" y="547931"/>
                </a:lnTo>
                <a:lnTo>
                  <a:pt x="3033891" y="574942"/>
                </a:lnTo>
                <a:lnTo>
                  <a:pt x="3032314" y="588442"/>
                </a:lnTo>
                <a:lnTo>
                  <a:pt x="3031519" y="601941"/>
                </a:lnTo>
                <a:lnTo>
                  <a:pt x="3030725" y="629747"/>
                </a:lnTo>
                <a:lnTo>
                  <a:pt x="3031519" y="657540"/>
                </a:lnTo>
                <a:lnTo>
                  <a:pt x="3033096" y="684539"/>
                </a:lnTo>
                <a:lnTo>
                  <a:pt x="3035481" y="712345"/>
                </a:lnTo>
                <a:lnTo>
                  <a:pt x="3039455" y="739344"/>
                </a:lnTo>
                <a:lnTo>
                  <a:pt x="3044224" y="765547"/>
                </a:lnTo>
                <a:lnTo>
                  <a:pt x="3050569" y="792559"/>
                </a:lnTo>
                <a:lnTo>
                  <a:pt x="3056928" y="814801"/>
                </a:lnTo>
                <a:lnTo>
                  <a:pt x="3059313" y="826710"/>
                </a:lnTo>
                <a:lnTo>
                  <a:pt x="3060107" y="838620"/>
                </a:lnTo>
                <a:lnTo>
                  <a:pt x="3059313" y="848158"/>
                </a:lnTo>
                <a:lnTo>
                  <a:pt x="3058518" y="858478"/>
                </a:lnTo>
                <a:lnTo>
                  <a:pt x="3053749" y="877541"/>
                </a:lnTo>
                <a:lnTo>
                  <a:pt x="3051364" y="891040"/>
                </a:lnTo>
                <a:lnTo>
                  <a:pt x="3049775" y="904539"/>
                </a:lnTo>
                <a:lnTo>
                  <a:pt x="3048993" y="918039"/>
                </a:lnTo>
                <a:lnTo>
                  <a:pt x="3049775" y="931551"/>
                </a:lnTo>
                <a:lnTo>
                  <a:pt x="3052159" y="945050"/>
                </a:lnTo>
                <a:lnTo>
                  <a:pt x="3054544" y="957754"/>
                </a:lnTo>
                <a:lnTo>
                  <a:pt x="3062492" y="983176"/>
                </a:lnTo>
                <a:lnTo>
                  <a:pt x="3076786" y="1031622"/>
                </a:lnTo>
                <a:lnTo>
                  <a:pt x="3082350" y="1050685"/>
                </a:lnTo>
                <a:lnTo>
                  <a:pt x="3087901" y="1069735"/>
                </a:lnTo>
                <a:lnTo>
                  <a:pt x="3089490" y="1076094"/>
                </a:lnTo>
                <a:lnTo>
                  <a:pt x="3090285" y="1080068"/>
                </a:lnTo>
                <a:lnTo>
                  <a:pt x="3090285" y="1083247"/>
                </a:lnTo>
                <a:lnTo>
                  <a:pt x="3088696" y="1088798"/>
                </a:lnTo>
                <a:lnTo>
                  <a:pt x="3086311" y="1094362"/>
                </a:lnTo>
                <a:lnTo>
                  <a:pt x="3079965" y="1103887"/>
                </a:lnTo>
                <a:lnTo>
                  <a:pt x="3074401" y="1113425"/>
                </a:lnTo>
                <a:lnTo>
                  <a:pt x="3070427" y="1117399"/>
                </a:lnTo>
                <a:lnTo>
                  <a:pt x="3066466" y="1120566"/>
                </a:lnTo>
                <a:lnTo>
                  <a:pt x="3063287" y="1122950"/>
                </a:lnTo>
                <a:lnTo>
                  <a:pt x="3060902" y="1125335"/>
                </a:lnTo>
                <a:lnTo>
                  <a:pt x="3060902" y="1127719"/>
                </a:lnTo>
                <a:lnTo>
                  <a:pt x="3061697" y="1130104"/>
                </a:lnTo>
                <a:lnTo>
                  <a:pt x="3063287" y="1131693"/>
                </a:lnTo>
                <a:lnTo>
                  <a:pt x="3065671" y="1133283"/>
                </a:lnTo>
                <a:lnTo>
                  <a:pt x="3070427" y="1134873"/>
                </a:lnTo>
                <a:lnTo>
                  <a:pt x="3075196" y="1135668"/>
                </a:lnTo>
                <a:lnTo>
                  <a:pt x="3082350" y="1137244"/>
                </a:lnTo>
                <a:lnTo>
                  <a:pt x="3089490" y="1138039"/>
                </a:lnTo>
                <a:lnTo>
                  <a:pt x="3095054" y="1138039"/>
                </a:lnTo>
                <a:lnTo>
                  <a:pt x="3100618" y="1137244"/>
                </a:lnTo>
                <a:lnTo>
                  <a:pt x="3102195" y="1137244"/>
                </a:lnTo>
                <a:lnTo>
                  <a:pt x="3103784" y="1139629"/>
                </a:lnTo>
                <a:lnTo>
                  <a:pt x="3106964" y="1141218"/>
                </a:lnTo>
                <a:lnTo>
                  <a:pt x="3110143" y="1142013"/>
                </a:lnTo>
                <a:lnTo>
                  <a:pt x="3115707" y="1142808"/>
                </a:lnTo>
                <a:lnTo>
                  <a:pt x="3120463" y="1141218"/>
                </a:lnTo>
                <a:lnTo>
                  <a:pt x="3122847" y="1140424"/>
                </a:lnTo>
                <a:lnTo>
                  <a:pt x="3125232" y="1138834"/>
                </a:lnTo>
                <a:lnTo>
                  <a:pt x="3126822" y="1136462"/>
                </a:lnTo>
                <a:lnTo>
                  <a:pt x="3127617" y="1134078"/>
                </a:lnTo>
                <a:lnTo>
                  <a:pt x="3130001" y="1137244"/>
                </a:lnTo>
                <a:lnTo>
                  <a:pt x="3132386" y="1140424"/>
                </a:lnTo>
                <a:lnTo>
                  <a:pt x="3135552" y="1142013"/>
                </a:lnTo>
                <a:lnTo>
                  <a:pt x="3139526" y="1142808"/>
                </a:lnTo>
                <a:lnTo>
                  <a:pt x="3143500" y="1142808"/>
                </a:lnTo>
                <a:lnTo>
                  <a:pt x="3148269" y="1142013"/>
                </a:lnTo>
                <a:lnTo>
                  <a:pt x="3151449" y="1139629"/>
                </a:lnTo>
                <a:lnTo>
                  <a:pt x="3153025" y="1138039"/>
                </a:lnTo>
                <a:lnTo>
                  <a:pt x="3153820" y="1136462"/>
                </a:lnTo>
                <a:lnTo>
                  <a:pt x="3156205" y="1137244"/>
                </a:lnTo>
                <a:lnTo>
                  <a:pt x="3159384" y="1138039"/>
                </a:lnTo>
                <a:lnTo>
                  <a:pt x="3164948" y="1138039"/>
                </a:lnTo>
                <a:lnTo>
                  <a:pt x="3171293" y="1137244"/>
                </a:lnTo>
                <a:lnTo>
                  <a:pt x="3176857" y="1136462"/>
                </a:lnTo>
                <a:lnTo>
                  <a:pt x="3187972" y="1134078"/>
                </a:lnTo>
                <a:lnTo>
                  <a:pt x="3189562" y="1133283"/>
                </a:lnTo>
                <a:lnTo>
                  <a:pt x="3191946" y="1132488"/>
                </a:lnTo>
                <a:lnTo>
                  <a:pt x="3193536" y="1130899"/>
                </a:lnTo>
                <a:lnTo>
                  <a:pt x="3195126" y="1128514"/>
                </a:lnTo>
                <a:lnTo>
                  <a:pt x="3195126" y="1126130"/>
                </a:lnTo>
                <a:lnTo>
                  <a:pt x="3194331" y="1124540"/>
                </a:lnTo>
                <a:lnTo>
                  <a:pt x="3191151" y="1122155"/>
                </a:lnTo>
                <a:lnTo>
                  <a:pt x="3184806" y="1116605"/>
                </a:lnTo>
                <a:lnTo>
                  <a:pt x="3180831" y="1112630"/>
                </a:lnTo>
                <a:lnTo>
                  <a:pt x="3177652" y="1107067"/>
                </a:lnTo>
                <a:lnTo>
                  <a:pt x="3171293" y="1096747"/>
                </a:lnTo>
                <a:lnTo>
                  <a:pt x="3167332" y="1088003"/>
                </a:lnTo>
                <a:lnTo>
                  <a:pt x="3165743" y="1083247"/>
                </a:lnTo>
                <a:lnTo>
                  <a:pt x="3165743" y="1078478"/>
                </a:lnTo>
                <a:lnTo>
                  <a:pt x="3167332" y="1070530"/>
                </a:lnTo>
                <a:lnTo>
                  <a:pt x="3169704" y="1062595"/>
                </a:lnTo>
                <a:lnTo>
                  <a:pt x="3179242" y="1030032"/>
                </a:lnTo>
                <a:lnTo>
                  <a:pt x="3193536" y="982381"/>
                </a:lnTo>
                <a:lnTo>
                  <a:pt x="3200689" y="956960"/>
                </a:lnTo>
                <a:lnTo>
                  <a:pt x="3203856" y="944255"/>
                </a:lnTo>
                <a:lnTo>
                  <a:pt x="3206240" y="930756"/>
                </a:lnTo>
                <a:lnTo>
                  <a:pt x="3207035" y="918039"/>
                </a:lnTo>
                <a:lnTo>
                  <a:pt x="3206240" y="904539"/>
                </a:lnTo>
                <a:lnTo>
                  <a:pt x="3204651" y="891835"/>
                </a:lnTo>
                <a:lnTo>
                  <a:pt x="3201484" y="879131"/>
                </a:lnTo>
                <a:lnTo>
                  <a:pt x="3197510" y="858478"/>
                </a:lnTo>
                <a:lnTo>
                  <a:pt x="3195920" y="848953"/>
                </a:lnTo>
                <a:lnTo>
                  <a:pt x="3195920" y="838620"/>
                </a:lnTo>
                <a:lnTo>
                  <a:pt x="3196715" y="827505"/>
                </a:lnTo>
                <a:lnTo>
                  <a:pt x="3198305" y="816378"/>
                </a:lnTo>
                <a:lnTo>
                  <a:pt x="3203856" y="794148"/>
                </a:lnTo>
                <a:lnTo>
                  <a:pt x="3210214" y="768726"/>
                </a:lnTo>
                <a:lnTo>
                  <a:pt x="3215778" y="743318"/>
                </a:lnTo>
                <a:lnTo>
                  <a:pt x="3218958" y="717101"/>
                </a:lnTo>
                <a:lnTo>
                  <a:pt x="3222124" y="690898"/>
                </a:lnTo>
                <a:lnTo>
                  <a:pt x="3223714" y="663886"/>
                </a:lnTo>
                <a:lnTo>
                  <a:pt x="3224508" y="636888"/>
                </a:lnTo>
                <a:lnTo>
                  <a:pt x="3224508" y="610684"/>
                </a:lnTo>
                <a:lnTo>
                  <a:pt x="3223714" y="597172"/>
                </a:lnTo>
                <a:lnTo>
                  <a:pt x="3222919" y="584468"/>
                </a:lnTo>
                <a:lnTo>
                  <a:pt x="3218163" y="559059"/>
                </a:lnTo>
                <a:lnTo>
                  <a:pt x="3215778" y="545547"/>
                </a:lnTo>
                <a:lnTo>
                  <a:pt x="3214189" y="539201"/>
                </a:lnTo>
                <a:lnTo>
                  <a:pt x="3213394" y="536022"/>
                </a:lnTo>
                <a:lnTo>
                  <a:pt x="3214189" y="532842"/>
                </a:lnTo>
                <a:lnTo>
                  <a:pt x="3214983" y="527291"/>
                </a:lnTo>
                <a:lnTo>
                  <a:pt x="3214983" y="522522"/>
                </a:lnTo>
                <a:lnTo>
                  <a:pt x="3214189" y="512189"/>
                </a:lnTo>
                <a:lnTo>
                  <a:pt x="3214189" y="472487"/>
                </a:lnTo>
                <a:lnTo>
                  <a:pt x="3214983" y="466128"/>
                </a:lnTo>
                <a:lnTo>
                  <a:pt x="3216573" y="460577"/>
                </a:lnTo>
                <a:lnTo>
                  <a:pt x="3223714" y="436745"/>
                </a:lnTo>
                <a:lnTo>
                  <a:pt x="3225303" y="431976"/>
                </a:lnTo>
                <a:lnTo>
                  <a:pt x="3230072" y="446270"/>
                </a:lnTo>
                <a:lnTo>
                  <a:pt x="3234841" y="460577"/>
                </a:lnTo>
                <a:lnTo>
                  <a:pt x="3237226" y="469307"/>
                </a:lnTo>
                <a:lnTo>
                  <a:pt x="3239597" y="478037"/>
                </a:lnTo>
                <a:lnTo>
                  <a:pt x="3243572" y="496306"/>
                </a:lnTo>
                <a:lnTo>
                  <a:pt x="3245956" y="505049"/>
                </a:lnTo>
                <a:lnTo>
                  <a:pt x="3249135" y="514574"/>
                </a:lnTo>
                <a:lnTo>
                  <a:pt x="3256276" y="532047"/>
                </a:lnTo>
                <a:lnTo>
                  <a:pt x="3264224" y="549521"/>
                </a:lnTo>
                <a:lnTo>
                  <a:pt x="3272954" y="566994"/>
                </a:lnTo>
                <a:lnTo>
                  <a:pt x="3280903" y="582878"/>
                </a:lnTo>
                <a:lnTo>
                  <a:pt x="3288838" y="599556"/>
                </a:lnTo>
                <a:lnTo>
                  <a:pt x="3292017" y="605915"/>
                </a:lnTo>
                <a:lnTo>
                  <a:pt x="3294402" y="612274"/>
                </a:lnTo>
                <a:lnTo>
                  <a:pt x="3294402" y="614645"/>
                </a:lnTo>
                <a:lnTo>
                  <a:pt x="3293607" y="617825"/>
                </a:lnTo>
                <a:lnTo>
                  <a:pt x="3293607" y="621004"/>
                </a:lnTo>
                <a:lnTo>
                  <a:pt x="3293607" y="624978"/>
                </a:lnTo>
                <a:lnTo>
                  <a:pt x="3295197" y="630529"/>
                </a:lnTo>
                <a:lnTo>
                  <a:pt x="3296787" y="636888"/>
                </a:lnTo>
                <a:lnTo>
                  <a:pt x="3300761" y="648002"/>
                </a:lnTo>
                <a:lnTo>
                  <a:pt x="3301556" y="652771"/>
                </a:lnTo>
                <a:lnTo>
                  <a:pt x="3302350" y="657540"/>
                </a:lnTo>
                <a:lnTo>
                  <a:pt x="3303145" y="671834"/>
                </a:lnTo>
                <a:lnTo>
                  <a:pt x="3303940" y="677398"/>
                </a:lnTo>
                <a:lnTo>
                  <a:pt x="3305530" y="682949"/>
                </a:lnTo>
                <a:lnTo>
                  <a:pt x="3307106" y="686129"/>
                </a:lnTo>
                <a:lnTo>
                  <a:pt x="3309491" y="687718"/>
                </a:lnTo>
                <a:lnTo>
                  <a:pt x="3311875" y="687718"/>
                </a:lnTo>
                <a:lnTo>
                  <a:pt x="3313465" y="686129"/>
                </a:lnTo>
                <a:lnTo>
                  <a:pt x="3314260" y="684539"/>
                </a:lnTo>
                <a:lnTo>
                  <a:pt x="3315055" y="681359"/>
                </a:lnTo>
                <a:lnTo>
                  <a:pt x="3315850" y="678193"/>
                </a:lnTo>
                <a:lnTo>
                  <a:pt x="3315055" y="671040"/>
                </a:lnTo>
                <a:lnTo>
                  <a:pt x="3314260" y="664681"/>
                </a:lnTo>
                <a:lnTo>
                  <a:pt x="3314260" y="661515"/>
                </a:lnTo>
                <a:lnTo>
                  <a:pt x="3314260" y="660720"/>
                </a:lnTo>
                <a:lnTo>
                  <a:pt x="3315055" y="659130"/>
                </a:lnTo>
                <a:lnTo>
                  <a:pt x="3315850" y="660720"/>
                </a:lnTo>
                <a:lnTo>
                  <a:pt x="3316644" y="662309"/>
                </a:lnTo>
                <a:lnTo>
                  <a:pt x="3316644" y="666271"/>
                </a:lnTo>
                <a:lnTo>
                  <a:pt x="3318234" y="677398"/>
                </a:lnTo>
                <a:lnTo>
                  <a:pt x="3318234" y="685334"/>
                </a:lnTo>
                <a:lnTo>
                  <a:pt x="3319029" y="688513"/>
                </a:lnTo>
                <a:lnTo>
                  <a:pt x="3320619" y="692487"/>
                </a:lnTo>
                <a:lnTo>
                  <a:pt x="3322208" y="694077"/>
                </a:lnTo>
                <a:lnTo>
                  <a:pt x="3323785" y="694872"/>
                </a:lnTo>
                <a:lnTo>
                  <a:pt x="3326169" y="694872"/>
                </a:lnTo>
                <a:lnTo>
                  <a:pt x="3327759" y="694077"/>
                </a:lnTo>
                <a:lnTo>
                  <a:pt x="3329349" y="691692"/>
                </a:lnTo>
                <a:lnTo>
                  <a:pt x="3330144" y="689308"/>
                </a:lnTo>
                <a:lnTo>
                  <a:pt x="3330144" y="682949"/>
                </a:lnTo>
                <a:lnTo>
                  <a:pt x="3329349" y="672629"/>
                </a:lnTo>
                <a:lnTo>
                  <a:pt x="3329349" y="667065"/>
                </a:lnTo>
                <a:lnTo>
                  <a:pt x="3329349" y="661515"/>
                </a:lnTo>
                <a:lnTo>
                  <a:pt x="3334118" y="674219"/>
                </a:lnTo>
                <a:lnTo>
                  <a:pt x="3338092" y="686129"/>
                </a:lnTo>
                <a:lnTo>
                  <a:pt x="3341258" y="691692"/>
                </a:lnTo>
                <a:lnTo>
                  <a:pt x="3342848" y="694077"/>
                </a:lnTo>
                <a:lnTo>
                  <a:pt x="3345233" y="695667"/>
                </a:lnTo>
                <a:lnTo>
                  <a:pt x="3347617" y="696461"/>
                </a:lnTo>
                <a:lnTo>
                  <a:pt x="3350002" y="695667"/>
                </a:lnTo>
                <a:lnTo>
                  <a:pt x="3351591" y="694077"/>
                </a:lnTo>
                <a:lnTo>
                  <a:pt x="3352386" y="691692"/>
                </a:lnTo>
                <a:lnTo>
                  <a:pt x="3352386" y="686923"/>
                </a:lnTo>
                <a:lnTo>
                  <a:pt x="3351591" y="682154"/>
                </a:lnTo>
                <a:lnTo>
                  <a:pt x="3347617" y="673424"/>
                </a:lnTo>
                <a:lnTo>
                  <a:pt x="3344438" y="663886"/>
                </a:lnTo>
                <a:lnTo>
                  <a:pt x="3342848" y="659130"/>
                </a:lnTo>
                <a:lnTo>
                  <a:pt x="3342053" y="655156"/>
                </a:lnTo>
                <a:lnTo>
                  <a:pt x="3345233" y="658335"/>
                </a:lnTo>
                <a:lnTo>
                  <a:pt x="3348412" y="662309"/>
                </a:lnTo>
                <a:lnTo>
                  <a:pt x="3353976" y="670245"/>
                </a:lnTo>
                <a:lnTo>
                  <a:pt x="3356360" y="674219"/>
                </a:lnTo>
                <a:lnTo>
                  <a:pt x="3359527" y="678193"/>
                </a:lnTo>
                <a:lnTo>
                  <a:pt x="3361911" y="680565"/>
                </a:lnTo>
                <a:lnTo>
                  <a:pt x="3364296" y="681359"/>
                </a:lnTo>
                <a:lnTo>
                  <a:pt x="3366680" y="681359"/>
                </a:lnTo>
                <a:lnTo>
                  <a:pt x="3368270" y="680565"/>
                </a:lnTo>
                <a:lnTo>
                  <a:pt x="3369859" y="678988"/>
                </a:lnTo>
                <a:lnTo>
                  <a:pt x="3370654" y="677398"/>
                </a:lnTo>
                <a:lnTo>
                  <a:pt x="3370654" y="675014"/>
                </a:lnTo>
                <a:lnTo>
                  <a:pt x="3369859" y="672629"/>
                </a:lnTo>
                <a:lnTo>
                  <a:pt x="3368270" y="668655"/>
                </a:lnTo>
                <a:lnTo>
                  <a:pt x="3365885" y="665476"/>
                </a:lnTo>
                <a:lnTo>
                  <a:pt x="3357937" y="650387"/>
                </a:lnTo>
                <a:lnTo>
                  <a:pt x="3353976" y="642452"/>
                </a:lnTo>
                <a:lnTo>
                  <a:pt x="3351591" y="638477"/>
                </a:lnTo>
                <a:lnTo>
                  <a:pt x="3350796" y="634503"/>
                </a:lnTo>
                <a:lnTo>
                  <a:pt x="3353181" y="636093"/>
                </a:lnTo>
                <a:lnTo>
                  <a:pt x="3355565" y="638477"/>
                </a:lnTo>
                <a:lnTo>
                  <a:pt x="3357937" y="640862"/>
                </a:lnTo>
                <a:lnTo>
                  <a:pt x="3360321" y="643246"/>
                </a:lnTo>
                <a:lnTo>
                  <a:pt x="3365885" y="646426"/>
                </a:lnTo>
                <a:lnTo>
                  <a:pt x="3371449" y="647208"/>
                </a:lnTo>
                <a:lnTo>
                  <a:pt x="3376205" y="648002"/>
                </a:lnTo>
                <a:lnTo>
                  <a:pt x="3377795" y="647208"/>
                </a:lnTo>
                <a:lnTo>
                  <a:pt x="3380179" y="646426"/>
                </a:lnTo>
                <a:lnTo>
                  <a:pt x="3380974" y="644836"/>
                </a:lnTo>
                <a:lnTo>
                  <a:pt x="3381769" y="644041"/>
                </a:lnTo>
                <a:lnTo>
                  <a:pt x="3381769" y="641657"/>
                </a:lnTo>
                <a:lnTo>
                  <a:pt x="3380179" y="639272"/>
                </a:lnTo>
                <a:lnTo>
                  <a:pt x="3377795" y="636888"/>
                </a:lnTo>
                <a:lnTo>
                  <a:pt x="3373834" y="634503"/>
                </a:lnTo>
                <a:lnTo>
                  <a:pt x="3370654" y="631324"/>
                </a:lnTo>
                <a:lnTo>
                  <a:pt x="3363501" y="624183"/>
                </a:lnTo>
                <a:lnTo>
                  <a:pt x="3357937" y="616235"/>
                </a:lnTo>
                <a:lnTo>
                  <a:pt x="3351591" y="609094"/>
                </a:lnTo>
                <a:lnTo>
                  <a:pt x="3348412" y="605915"/>
                </a:lnTo>
                <a:lnTo>
                  <a:pt x="3345233" y="602736"/>
                </a:lnTo>
                <a:lnTo>
                  <a:pt x="3341258" y="600351"/>
                </a:lnTo>
                <a:lnTo>
                  <a:pt x="3337297" y="598762"/>
                </a:lnTo>
                <a:lnTo>
                  <a:pt x="3330938" y="598762"/>
                </a:lnTo>
                <a:lnTo>
                  <a:pt x="3329349" y="597967"/>
                </a:lnTo>
                <a:lnTo>
                  <a:pt x="3328554" y="595595"/>
                </a:lnTo>
                <a:lnTo>
                  <a:pt x="3327759" y="594006"/>
                </a:lnTo>
                <a:lnTo>
                  <a:pt x="3325375" y="588442"/>
                </a:lnTo>
                <a:lnTo>
                  <a:pt x="3322208" y="578917"/>
                </a:lnTo>
                <a:lnTo>
                  <a:pt x="3319824" y="568584"/>
                </a:lnTo>
                <a:lnTo>
                  <a:pt x="3317439" y="559059"/>
                </a:lnTo>
                <a:lnTo>
                  <a:pt x="3315850" y="548726"/>
                </a:lnTo>
                <a:lnTo>
                  <a:pt x="3315055" y="536022"/>
                </a:lnTo>
                <a:lnTo>
                  <a:pt x="3313465" y="524112"/>
                </a:lnTo>
                <a:lnTo>
                  <a:pt x="3311081" y="513779"/>
                </a:lnTo>
                <a:lnTo>
                  <a:pt x="3307901" y="503459"/>
                </a:lnTo>
                <a:lnTo>
                  <a:pt x="3304735" y="493139"/>
                </a:lnTo>
                <a:lnTo>
                  <a:pt x="3300761" y="482807"/>
                </a:lnTo>
                <a:lnTo>
                  <a:pt x="3297581" y="474871"/>
                </a:lnTo>
                <a:lnTo>
                  <a:pt x="3295992" y="470897"/>
                </a:lnTo>
                <a:lnTo>
                  <a:pt x="3293607" y="466923"/>
                </a:lnTo>
                <a:lnTo>
                  <a:pt x="3290428" y="461359"/>
                </a:lnTo>
                <a:lnTo>
                  <a:pt x="3288838" y="458987"/>
                </a:lnTo>
                <a:lnTo>
                  <a:pt x="3288056" y="455808"/>
                </a:lnTo>
                <a:lnTo>
                  <a:pt x="3287262" y="451039"/>
                </a:lnTo>
                <a:lnTo>
                  <a:pt x="3286467" y="445475"/>
                </a:lnTo>
                <a:lnTo>
                  <a:pt x="3286467" y="435155"/>
                </a:lnTo>
                <a:lnTo>
                  <a:pt x="3284082" y="414503"/>
                </a:lnTo>
                <a:lnTo>
                  <a:pt x="3280903" y="393850"/>
                </a:lnTo>
                <a:lnTo>
                  <a:pt x="3276929" y="374005"/>
                </a:lnTo>
                <a:lnTo>
                  <a:pt x="3276929" y="369236"/>
                </a:lnTo>
                <a:lnTo>
                  <a:pt x="3277723" y="364467"/>
                </a:lnTo>
                <a:lnTo>
                  <a:pt x="3277723" y="354147"/>
                </a:lnTo>
                <a:lnTo>
                  <a:pt x="3277723" y="343019"/>
                </a:lnTo>
                <a:lnTo>
                  <a:pt x="3276929" y="332700"/>
                </a:lnTo>
                <a:lnTo>
                  <a:pt x="3276134" y="327931"/>
                </a:lnTo>
                <a:lnTo>
                  <a:pt x="3274544" y="323175"/>
                </a:lnTo>
                <a:lnTo>
                  <a:pt x="3270583" y="314431"/>
                </a:lnTo>
                <a:lnTo>
                  <a:pt x="3265814" y="306496"/>
                </a:lnTo>
                <a:lnTo>
                  <a:pt x="3261045" y="298548"/>
                </a:lnTo>
                <a:lnTo>
                  <a:pt x="3257866" y="294573"/>
                </a:lnTo>
                <a:lnTo>
                  <a:pt x="3254686" y="290612"/>
                </a:lnTo>
                <a:lnTo>
                  <a:pt x="3250725" y="288228"/>
                </a:lnTo>
                <a:lnTo>
                  <a:pt x="3246751" y="285843"/>
                </a:lnTo>
                <a:lnTo>
                  <a:pt x="3238008" y="281869"/>
                </a:lnTo>
                <a:lnTo>
                  <a:pt x="3228483" y="279485"/>
                </a:lnTo>
                <a:lnTo>
                  <a:pt x="3218163" y="277895"/>
                </a:lnTo>
                <a:lnTo>
                  <a:pt x="3207830" y="277100"/>
                </a:lnTo>
                <a:lnTo>
                  <a:pt x="3195920" y="277100"/>
                </a:lnTo>
                <a:lnTo>
                  <a:pt x="3193536" y="275510"/>
                </a:lnTo>
                <a:lnTo>
                  <a:pt x="3189562" y="273139"/>
                </a:lnTo>
                <a:lnTo>
                  <a:pt x="3172088" y="262011"/>
                </a:lnTo>
                <a:lnTo>
                  <a:pt x="3167332" y="258832"/>
                </a:lnTo>
                <a:lnTo>
                  <a:pt x="3165743" y="258050"/>
                </a:lnTo>
                <a:lnTo>
                  <a:pt x="3164153" y="257255"/>
                </a:lnTo>
                <a:lnTo>
                  <a:pt x="3164153" y="255665"/>
                </a:lnTo>
                <a:lnTo>
                  <a:pt x="3161768" y="237397"/>
                </a:lnTo>
                <a:lnTo>
                  <a:pt x="3160974" y="229449"/>
                </a:lnTo>
                <a:lnTo>
                  <a:pt x="3160974" y="227859"/>
                </a:lnTo>
                <a:lnTo>
                  <a:pt x="3162563" y="226270"/>
                </a:lnTo>
                <a:lnTo>
                  <a:pt x="3166537" y="223103"/>
                </a:lnTo>
                <a:lnTo>
                  <a:pt x="3168127" y="220719"/>
                </a:lnTo>
                <a:lnTo>
                  <a:pt x="3168922" y="217539"/>
                </a:lnTo>
                <a:lnTo>
                  <a:pt x="3171293" y="211975"/>
                </a:lnTo>
                <a:lnTo>
                  <a:pt x="3176062" y="195297"/>
                </a:lnTo>
                <a:lnTo>
                  <a:pt x="3178447" y="185772"/>
                </a:lnTo>
                <a:lnTo>
                  <a:pt x="3180037" y="176234"/>
                </a:lnTo>
                <a:lnTo>
                  <a:pt x="3181626" y="166709"/>
                </a:lnTo>
                <a:lnTo>
                  <a:pt x="3181626" y="156389"/>
                </a:lnTo>
                <a:lnTo>
                  <a:pt x="3180831" y="146851"/>
                </a:lnTo>
                <a:lnTo>
                  <a:pt x="3179242" y="137326"/>
                </a:lnTo>
                <a:lnTo>
                  <a:pt x="3176857" y="127788"/>
                </a:lnTo>
                <a:lnTo>
                  <a:pt x="3172088" y="119058"/>
                </a:lnTo>
                <a:lnTo>
                  <a:pt x="3166537" y="112699"/>
                </a:lnTo>
                <a:lnTo>
                  <a:pt x="3160179" y="107135"/>
                </a:lnTo>
                <a:lnTo>
                  <a:pt x="3153025" y="102379"/>
                </a:lnTo>
                <a:lnTo>
                  <a:pt x="3144295" y="99200"/>
                </a:lnTo>
                <a:lnTo>
                  <a:pt x="3133975" y="98405"/>
                </a:lnTo>
                <a:close/>
                <a:moveTo>
                  <a:pt x="2091003" y="97610"/>
                </a:moveTo>
                <a:lnTo>
                  <a:pt x="2084644" y="98405"/>
                </a:lnTo>
                <a:lnTo>
                  <a:pt x="2075914" y="99995"/>
                </a:lnTo>
                <a:lnTo>
                  <a:pt x="2067966" y="102379"/>
                </a:lnTo>
                <a:lnTo>
                  <a:pt x="2060030" y="106340"/>
                </a:lnTo>
                <a:lnTo>
                  <a:pt x="2056851" y="108725"/>
                </a:lnTo>
                <a:lnTo>
                  <a:pt x="2053672" y="111904"/>
                </a:lnTo>
                <a:lnTo>
                  <a:pt x="2050492" y="115878"/>
                </a:lnTo>
                <a:lnTo>
                  <a:pt x="2048108" y="119058"/>
                </a:lnTo>
                <a:lnTo>
                  <a:pt x="2043352" y="127788"/>
                </a:lnTo>
                <a:lnTo>
                  <a:pt x="2040967" y="136531"/>
                </a:lnTo>
                <a:lnTo>
                  <a:pt x="2039378" y="145261"/>
                </a:lnTo>
                <a:lnTo>
                  <a:pt x="2038583" y="154799"/>
                </a:lnTo>
                <a:lnTo>
                  <a:pt x="2038583" y="163530"/>
                </a:lnTo>
                <a:lnTo>
                  <a:pt x="2038583" y="172273"/>
                </a:lnTo>
                <a:lnTo>
                  <a:pt x="2040172" y="181003"/>
                </a:lnTo>
                <a:lnTo>
                  <a:pt x="2041762" y="190541"/>
                </a:lnTo>
                <a:lnTo>
                  <a:pt x="2044147" y="199271"/>
                </a:lnTo>
                <a:lnTo>
                  <a:pt x="2049697" y="215950"/>
                </a:lnTo>
                <a:lnTo>
                  <a:pt x="2051287" y="219924"/>
                </a:lnTo>
                <a:lnTo>
                  <a:pt x="2053672" y="223103"/>
                </a:lnTo>
                <a:lnTo>
                  <a:pt x="2056851" y="226270"/>
                </a:lnTo>
                <a:lnTo>
                  <a:pt x="2058441" y="227859"/>
                </a:lnTo>
                <a:lnTo>
                  <a:pt x="2058441" y="230244"/>
                </a:lnTo>
                <a:lnTo>
                  <a:pt x="2058441" y="232628"/>
                </a:lnTo>
                <a:lnTo>
                  <a:pt x="2056056" y="252486"/>
                </a:lnTo>
                <a:lnTo>
                  <a:pt x="2056056" y="254871"/>
                </a:lnTo>
                <a:lnTo>
                  <a:pt x="2055261" y="257255"/>
                </a:lnTo>
                <a:lnTo>
                  <a:pt x="2054466" y="258050"/>
                </a:lnTo>
                <a:lnTo>
                  <a:pt x="2052082" y="258832"/>
                </a:lnTo>
                <a:lnTo>
                  <a:pt x="2047326" y="262011"/>
                </a:lnTo>
                <a:lnTo>
                  <a:pt x="2038583" y="267575"/>
                </a:lnTo>
                <a:lnTo>
                  <a:pt x="2029853" y="273139"/>
                </a:lnTo>
                <a:lnTo>
                  <a:pt x="2026673" y="275510"/>
                </a:lnTo>
                <a:lnTo>
                  <a:pt x="2024289" y="277100"/>
                </a:lnTo>
                <a:lnTo>
                  <a:pt x="2011584" y="277100"/>
                </a:lnTo>
                <a:lnTo>
                  <a:pt x="2000457" y="277895"/>
                </a:lnTo>
                <a:lnTo>
                  <a:pt x="1990932" y="279485"/>
                </a:lnTo>
                <a:lnTo>
                  <a:pt x="1981394" y="281869"/>
                </a:lnTo>
                <a:lnTo>
                  <a:pt x="1976638" y="283459"/>
                </a:lnTo>
                <a:lnTo>
                  <a:pt x="1972663" y="285048"/>
                </a:lnTo>
                <a:lnTo>
                  <a:pt x="1967894" y="288228"/>
                </a:lnTo>
                <a:lnTo>
                  <a:pt x="1964715" y="290612"/>
                </a:lnTo>
                <a:lnTo>
                  <a:pt x="1961549" y="294573"/>
                </a:lnTo>
                <a:lnTo>
                  <a:pt x="1958369" y="298548"/>
                </a:lnTo>
                <a:lnTo>
                  <a:pt x="1953600" y="306496"/>
                </a:lnTo>
                <a:lnTo>
                  <a:pt x="1948831" y="315226"/>
                </a:lnTo>
                <a:lnTo>
                  <a:pt x="1944870" y="323969"/>
                </a:lnTo>
                <a:lnTo>
                  <a:pt x="1943280" y="328725"/>
                </a:lnTo>
                <a:lnTo>
                  <a:pt x="1942486" y="333494"/>
                </a:lnTo>
                <a:lnTo>
                  <a:pt x="1941691" y="343814"/>
                </a:lnTo>
                <a:lnTo>
                  <a:pt x="1941691" y="354147"/>
                </a:lnTo>
                <a:lnTo>
                  <a:pt x="1942486" y="364467"/>
                </a:lnTo>
                <a:lnTo>
                  <a:pt x="1942486" y="369236"/>
                </a:lnTo>
                <a:lnTo>
                  <a:pt x="1942486" y="374005"/>
                </a:lnTo>
                <a:lnTo>
                  <a:pt x="1940101" y="384325"/>
                </a:lnTo>
                <a:lnTo>
                  <a:pt x="1936922" y="404978"/>
                </a:lnTo>
                <a:lnTo>
                  <a:pt x="1933742" y="425630"/>
                </a:lnTo>
                <a:lnTo>
                  <a:pt x="1932948" y="446270"/>
                </a:lnTo>
                <a:lnTo>
                  <a:pt x="1932153" y="451039"/>
                </a:lnTo>
                <a:lnTo>
                  <a:pt x="1931358" y="455808"/>
                </a:lnTo>
                <a:lnTo>
                  <a:pt x="1930563" y="460577"/>
                </a:lnTo>
                <a:lnTo>
                  <a:pt x="1928192" y="464538"/>
                </a:lnTo>
                <a:lnTo>
                  <a:pt x="1925012" y="469307"/>
                </a:lnTo>
                <a:lnTo>
                  <a:pt x="1922628" y="474076"/>
                </a:lnTo>
                <a:lnTo>
                  <a:pt x="1915474" y="490755"/>
                </a:lnTo>
                <a:lnTo>
                  <a:pt x="1910718" y="507433"/>
                </a:lnTo>
                <a:lnTo>
                  <a:pt x="1906744" y="524112"/>
                </a:lnTo>
                <a:lnTo>
                  <a:pt x="1904359" y="541585"/>
                </a:lnTo>
                <a:lnTo>
                  <a:pt x="1901975" y="560648"/>
                </a:lnTo>
                <a:lnTo>
                  <a:pt x="1899590" y="570173"/>
                </a:lnTo>
                <a:lnTo>
                  <a:pt x="1897206" y="579698"/>
                </a:lnTo>
                <a:lnTo>
                  <a:pt x="1894040" y="588442"/>
                </a:lnTo>
                <a:lnTo>
                  <a:pt x="1892450" y="593211"/>
                </a:lnTo>
                <a:lnTo>
                  <a:pt x="1891655" y="595595"/>
                </a:lnTo>
                <a:lnTo>
                  <a:pt x="1890065" y="597967"/>
                </a:lnTo>
                <a:lnTo>
                  <a:pt x="1889271" y="598762"/>
                </a:lnTo>
                <a:lnTo>
                  <a:pt x="1882912" y="598762"/>
                </a:lnTo>
                <a:lnTo>
                  <a:pt x="1878143" y="600351"/>
                </a:lnTo>
                <a:lnTo>
                  <a:pt x="1874182" y="602736"/>
                </a:lnTo>
                <a:lnTo>
                  <a:pt x="1867028" y="609889"/>
                </a:lnTo>
                <a:lnTo>
                  <a:pt x="1860669" y="617030"/>
                </a:lnTo>
                <a:lnTo>
                  <a:pt x="1855119" y="624183"/>
                </a:lnTo>
                <a:lnTo>
                  <a:pt x="1848760" y="632119"/>
                </a:lnTo>
                <a:lnTo>
                  <a:pt x="1841619" y="636888"/>
                </a:lnTo>
                <a:lnTo>
                  <a:pt x="1839235" y="639272"/>
                </a:lnTo>
                <a:lnTo>
                  <a:pt x="1838440" y="640862"/>
                </a:lnTo>
                <a:lnTo>
                  <a:pt x="1837645" y="642452"/>
                </a:lnTo>
                <a:lnTo>
                  <a:pt x="1838440" y="645631"/>
                </a:lnTo>
                <a:lnTo>
                  <a:pt x="1840825" y="647208"/>
                </a:lnTo>
                <a:lnTo>
                  <a:pt x="1843196" y="648002"/>
                </a:lnTo>
                <a:lnTo>
                  <a:pt x="1845581" y="648002"/>
                </a:lnTo>
                <a:lnTo>
                  <a:pt x="1851939" y="646426"/>
                </a:lnTo>
                <a:lnTo>
                  <a:pt x="1857503" y="644041"/>
                </a:lnTo>
                <a:lnTo>
                  <a:pt x="1860669" y="641657"/>
                </a:lnTo>
                <a:lnTo>
                  <a:pt x="1863849" y="639272"/>
                </a:lnTo>
                <a:lnTo>
                  <a:pt x="1866233" y="636888"/>
                </a:lnTo>
                <a:lnTo>
                  <a:pt x="1867823" y="635298"/>
                </a:lnTo>
                <a:lnTo>
                  <a:pt x="1869413" y="634503"/>
                </a:lnTo>
                <a:lnTo>
                  <a:pt x="1867823" y="638477"/>
                </a:lnTo>
                <a:lnTo>
                  <a:pt x="1867028" y="641657"/>
                </a:lnTo>
                <a:lnTo>
                  <a:pt x="1863054" y="648002"/>
                </a:lnTo>
                <a:lnTo>
                  <a:pt x="1854324" y="663886"/>
                </a:lnTo>
                <a:lnTo>
                  <a:pt x="1850350" y="671040"/>
                </a:lnTo>
                <a:lnTo>
                  <a:pt x="1848760" y="674219"/>
                </a:lnTo>
                <a:lnTo>
                  <a:pt x="1848760" y="676603"/>
                </a:lnTo>
                <a:lnTo>
                  <a:pt x="1849555" y="678193"/>
                </a:lnTo>
                <a:lnTo>
                  <a:pt x="1851144" y="680565"/>
                </a:lnTo>
                <a:lnTo>
                  <a:pt x="1852734" y="682154"/>
                </a:lnTo>
                <a:lnTo>
                  <a:pt x="1855119" y="681359"/>
                </a:lnTo>
                <a:lnTo>
                  <a:pt x="1857503" y="680565"/>
                </a:lnTo>
                <a:lnTo>
                  <a:pt x="1861464" y="676603"/>
                </a:lnTo>
                <a:lnTo>
                  <a:pt x="1864644" y="672629"/>
                </a:lnTo>
                <a:lnTo>
                  <a:pt x="1871002" y="663104"/>
                </a:lnTo>
                <a:lnTo>
                  <a:pt x="1874182" y="658335"/>
                </a:lnTo>
                <a:lnTo>
                  <a:pt x="1877348" y="655156"/>
                </a:lnTo>
                <a:lnTo>
                  <a:pt x="1876566" y="659130"/>
                </a:lnTo>
                <a:lnTo>
                  <a:pt x="1875771" y="663886"/>
                </a:lnTo>
                <a:lnTo>
                  <a:pt x="1871797" y="673424"/>
                </a:lnTo>
                <a:lnTo>
                  <a:pt x="1868618" y="682154"/>
                </a:lnTo>
                <a:lnTo>
                  <a:pt x="1867028" y="686923"/>
                </a:lnTo>
                <a:lnTo>
                  <a:pt x="1867028" y="691692"/>
                </a:lnTo>
                <a:lnTo>
                  <a:pt x="1868618" y="694077"/>
                </a:lnTo>
                <a:lnTo>
                  <a:pt x="1870208" y="695667"/>
                </a:lnTo>
                <a:lnTo>
                  <a:pt x="1872592" y="696461"/>
                </a:lnTo>
                <a:lnTo>
                  <a:pt x="1874977" y="695667"/>
                </a:lnTo>
                <a:lnTo>
                  <a:pt x="1877348" y="694077"/>
                </a:lnTo>
                <a:lnTo>
                  <a:pt x="1878938" y="690898"/>
                </a:lnTo>
                <a:lnTo>
                  <a:pt x="1881322" y="686129"/>
                </a:lnTo>
                <a:lnTo>
                  <a:pt x="1886091" y="674219"/>
                </a:lnTo>
                <a:lnTo>
                  <a:pt x="1890860" y="661515"/>
                </a:lnTo>
                <a:lnTo>
                  <a:pt x="1890065" y="672629"/>
                </a:lnTo>
                <a:lnTo>
                  <a:pt x="1889271" y="682949"/>
                </a:lnTo>
                <a:lnTo>
                  <a:pt x="1889271" y="688513"/>
                </a:lnTo>
                <a:lnTo>
                  <a:pt x="1890065" y="691692"/>
                </a:lnTo>
                <a:lnTo>
                  <a:pt x="1891655" y="694077"/>
                </a:lnTo>
                <a:lnTo>
                  <a:pt x="1893245" y="694872"/>
                </a:lnTo>
                <a:lnTo>
                  <a:pt x="1895616" y="694872"/>
                </a:lnTo>
                <a:lnTo>
                  <a:pt x="1898001" y="694077"/>
                </a:lnTo>
                <a:lnTo>
                  <a:pt x="1899590" y="692487"/>
                </a:lnTo>
                <a:lnTo>
                  <a:pt x="1900385" y="688513"/>
                </a:lnTo>
                <a:lnTo>
                  <a:pt x="1901180" y="685334"/>
                </a:lnTo>
                <a:lnTo>
                  <a:pt x="1901975" y="677398"/>
                </a:lnTo>
                <a:lnTo>
                  <a:pt x="1902770" y="666271"/>
                </a:lnTo>
                <a:lnTo>
                  <a:pt x="1903565" y="662309"/>
                </a:lnTo>
                <a:lnTo>
                  <a:pt x="1903565" y="660720"/>
                </a:lnTo>
                <a:lnTo>
                  <a:pt x="1905154" y="659130"/>
                </a:lnTo>
                <a:lnTo>
                  <a:pt x="1905949" y="661515"/>
                </a:lnTo>
                <a:lnTo>
                  <a:pt x="1905949" y="663886"/>
                </a:lnTo>
                <a:lnTo>
                  <a:pt x="1905154" y="669450"/>
                </a:lnTo>
                <a:lnTo>
                  <a:pt x="1904359" y="675809"/>
                </a:lnTo>
                <a:lnTo>
                  <a:pt x="1904359" y="681359"/>
                </a:lnTo>
                <a:lnTo>
                  <a:pt x="1905154" y="684539"/>
                </a:lnTo>
                <a:lnTo>
                  <a:pt x="1907539" y="686923"/>
                </a:lnTo>
                <a:lnTo>
                  <a:pt x="1908334" y="687718"/>
                </a:lnTo>
                <a:lnTo>
                  <a:pt x="1910718" y="687718"/>
                </a:lnTo>
                <a:lnTo>
                  <a:pt x="1912295" y="686923"/>
                </a:lnTo>
                <a:lnTo>
                  <a:pt x="1913885" y="684539"/>
                </a:lnTo>
                <a:lnTo>
                  <a:pt x="1914679" y="682154"/>
                </a:lnTo>
                <a:lnTo>
                  <a:pt x="1916269" y="677398"/>
                </a:lnTo>
                <a:lnTo>
                  <a:pt x="1916269" y="666271"/>
                </a:lnTo>
                <a:lnTo>
                  <a:pt x="1917859" y="651182"/>
                </a:lnTo>
                <a:lnTo>
                  <a:pt x="1918654" y="648002"/>
                </a:lnTo>
                <a:lnTo>
                  <a:pt x="1920243" y="644836"/>
                </a:lnTo>
                <a:lnTo>
                  <a:pt x="1924217" y="632914"/>
                </a:lnTo>
                <a:lnTo>
                  <a:pt x="1925807" y="626568"/>
                </a:lnTo>
                <a:lnTo>
                  <a:pt x="1926602" y="620209"/>
                </a:lnTo>
                <a:lnTo>
                  <a:pt x="1925807" y="616235"/>
                </a:lnTo>
                <a:lnTo>
                  <a:pt x="1925012" y="613056"/>
                </a:lnTo>
                <a:lnTo>
                  <a:pt x="1925807" y="609889"/>
                </a:lnTo>
                <a:lnTo>
                  <a:pt x="1927397" y="607505"/>
                </a:lnTo>
                <a:lnTo>
                  <a:pt x="1933742" y="592416"/>
                </a:lnTo>
                <a:lnTo>
                  <a:pt x="1940896" y="578122"/>
                </a:lnTo>
                <a:lnTo>
                  <a:pt x="1958369" y="543970"/>
                </a:lnTo>
                <a:lnTo>
                  <a:pt x="1966305" y="526497"/>
                </a:lnTo>
                <a:lnTo>
                  <a:pt x="1972663" y="509023"/>
                </a:lnTo>
                <a:lnTo>
                  <a:pt x="1975843" y="498690"/>
                </a:lnTo>
                <a:lnTo>
                  <a:pt x="1977432" y="489165"/>
                </a:lnTo>
                <a:lnTo>
                  <a:pt x="1982188" y="469307"/>
                </a:lnTo>
                <a:lnTo>
                  <a:pt x="1987752" y="451834"/>
                </a:lnTo>
                <a:lnTo>
                  <a:pt x="1994111" y="434361"/>
                </a:lnTo>
                <a:lnTo>
                  <a:pt x="1998867" y="453424"/>
                </a:lnTo>
                <a:lnTo>
                  <a:pt x="2001251" y="460577"/>
                </a:lnTo>
                <a:lnTo>
                  <a:pt x="2002841" y="468512"/>
                </a:lnTo>
                <a:lnTo>
                  <a:pt x="2002841" y="477256"/>
                </a:lnTo>
                <a:lnTo>
                  <a:pt x="2002841" y="485986"/>
                </a:lnTo>
                <a:lnTo>
                  <a:pt x="2002046" y="512984"/>
                </a:lnTo>
                <a:lnTo>
                  <a:pt x="2002046" y="520138"/>
                </a:lnTo>
                <a:lnTo>
                  <a:pt x="2002046" y="528086"/>
                </a:lnTo>
                <a:lnTo>
                  <a:pt x="2002841" y="531253"/>
                </a:lnTo>
                <a:lnTo>
                  <a:pt x="2004431" y="534432"/>
                </a:lnTo>
                <a:lnTo>
                  <a:pt x="2004431" y="537611"/>
                </a:lnTo>
                <a:lnTo>
                  <a:pt x="2004431" y="540791"/>
                </a:lnTo>
                <a:lnTo>
                  <a:pt x="2002841" y="547931"/>
                </a:lnTo>
                <a:lnTo>
                  <a:pt x="1998072" y="574942"/>
                </a:lnTo>
                <a:lnTo>
                  <a:pt x="1996495" y="588442"/>
                </a:lnTo>
                <a:lnTo>
                  <a:pt x="1995701" y="601941"/>
                </a:lnTo>
                <a:lnTo>
                  <a:pt x="1994906" y="629747"/>
                </a:lnTo>
                <a:lnTo>
                  <a:pt x="1995701" y="657540"/>
                </a:lnTo>
                <a:lnTo>
                  <a:pt x="1997277" y="684539"/>
                </a:lnTo>
                <a:lnTo>
                  <a:pt x="1999662" y="712345"/>
                </a:lnTo>
                <a:lnTo>
                  <a:pt x="2003636" y="739344"/>
                </a:lnTo>
                <a:lnTo>
                  <a:pt x="2008405" y="765547"/>
                </a:lnTo>
                <a:lnTo>
                  <a:pt x="2014751" y="792559"/>
                </a:lnTo>
                <a:lnTo>
                  <a:pt x="2021109" y="814801"/>
                </a:lnTo>
                <a:lnTo>
                  <a:pt x="2023494" y="826710"/>
                </a:lnTo>
                <a:lnTo>
                  <a:pt x="2024289" y="838620"/>
                </a:lnTo>
                <a:lnTo>
                  <a:pt x="2023494" y="848158"/>
                </a:lnTo>
                <a:lnTo>
                  <a:pt x="2022699" y="858478"/>
                </a:lnTo>
                <a:lnTo>
                  <a:pt x="2017930" y="877541"/>
                </a:lnTo>
                <a:lnTo>
                  <a:pt x="2015545" y="891040"/>
                </a:lnTo>
                <a:lnTo>
                  <a:pt x="2013956" y="904539"/>
                </a:lnTo>
                <a:lnTo>
                  <a:pt x="2013174" y="918039"/>
                </a:lnTo>
                <a:lnTo>
                  <a:pt x="2013956" y="931551"/>
                </a:lnTo>
                <a:lnTo>
                  <a:pt x="2016340" y="945050"/>
                </a:lnTo>
                <a:lnTo>
                  <a:pt x="2018725" y="957754"/>
                </a:lnTo>
                <a:lnTo>
                  <a:pt x="2026673" y="983176"/>
                </a:lnTo>
                <a:lnTo>
                  <a:pt x="2040967" y="1031622"/>
                </a:lnTo>
                <a:lnTo>
                  <a:pt x="2046531" y="1050685"/>
                </a:lnTo>
                <a:lnTo>
                  <a:pt x="2052082" y="1069735"/>
                </a:lnTo>
                <a:lnTo>
                  <a:pt x="2053672" y="1076094"/>
                </a:lnTo>
                <a:lnTo>
                  <a:pt x="2054466" y="1080068"/>
                </a:lnTo>
                <a:lnTo>
                  <a:pt x="2054466" y="1083247"/>
                </a:lnTo>
                <a:lnTo>
                  <a:pt x="2052877" y="1088798"/>
                </a:lnTo>
                <a:lnTo>
                  <a:pt x="2050492" y="1094362"/>
                </a:lnTo>
                <a:lnTo>
                  <a:pt x="2044147" y="1103887"/>
                </a:lnTo>
                <a:lnTo>
                  <a:pt x="2038583" y="1113425"/>
                </a:lnTo>
                <a:lnTo>
                  <a:pt x="2034609" y="1117399"/>
                </a:lnTo>
                <a:lnTo>
                  <a:pt x="2030647" y="1120566"/>
                </a:lnTo>
                <a:lnTo>
                  <a:pt x="2027468" y="1122950"/>
                </a:lnTo>
                <a:lnTo>
                  <a:pt x="2025084" y="1125335"/>
                </a:lnTo>
                <a:lnTo>
                  <a:pt x="2025084" y="1127719"/>
                </a:lnTo>
                <a:lnTo>
                  <a:pt x="2025878" y="1130104"/>
                </a:lnTo>
                <a:lnTo>
                  <a:pt x="2027468" y="1131693"/>
                </a:lnTo>
                <a:lnTo>
                  <a:pt x="2029853" y="1133283"/>
                </a:lnTo>
                <a:lnTo>
                  <a:pt x="2034609" y="1134873"/>
                </a:lnTo>
                <a:lnTo>
                  <a:pt x="2039378" y="1135668"/>
                </a:lnTo>
                <a:lnTo>
                  <a:pt x="2046531" y="1137244"/>
                </a:lnTo>
                <a:lnTo>
                  <a:pt x="2053672" y="1138039"/>
                </a:lnTo>
                <a:lnTo>
                  <a:pt x="2059235" y="1138039"/>
                </a:lnTo>
                <a:lnTo>
                  <a:pt x="2064799" y="1137244"/>
                </a:lnTo>
                <a:lnTo>
                  <a:pt x="2066376" y="1137244"/>
                </a:lnTo>
                <a:lnTo>
                  <a:pt x="2067966" y="1139629"/>
                </a:lnTo>
                <a:lnTo>
                  <a:pt x="2071145" y="1141218"/>
                </a:lnTo>
                <a:lnTo>
                  <a:pt x="2074324" y="1142013"/>
                </a:lnTo>
                <a:lnTo>
                  <a:pt x="2079888" y="1142808"/>
                </a:lnTo>
                <a:lnTo>
                  <a:pt x="2084644" y="1141218"/>
                </a:lnTo>
                <a:lnTo>
                  <a:pt x="2087029" y="1140424"/>
                </a:lnTo>
                <a:lnTo>
                  <a:pt x="2089413" y="1138834"/>
                </a:lnTo>
                <a:lnTo>
                  <a:pt x="2091003" y="1136462"/>
                </a:lnTo>
                <a:lnTo>
                  <a:pt x="2091798" y="1134078"/>
                </a:lnTo>
                <a:lnTo>
                  <a:pt x="2094182" y="1137244"/>
                </a:lnTo>
                <a:lnTo>
                  <a:pt x="2096567" y="1140424"/>
                </a:lnTo>
                <a:lnTo>
                  <a:pt x="2099733" y="1142013"/>
                </a:lnTo>
                <a:lnTo>
                  <a:pt x="2103707" y="1142808"/>
                </a:lnTo>
                <a:lnTo>
                  <a:pt x="2107681" y="1142808"/>
                </a:lnTo>
                <a:lnTo>
                  <a:pt x="2112450" y="1142013"/>
                </a:lnTo>
                <a:lnTo>
                  <a:pt x="2115630" y="1139629"/>
                </a:lnTo>
                <a:lnTo>
                  <a:pt x="2117206" y="1138039"/>
                </a:lnTo>
                <a:lnTo>
                  <a:pt x="2118001" y="1136462"/>
                </a:lnTo>
                <a:lnTo>
                  <a:pt x="2120386" y="1137244"/>
                </a:lnTo>
                <a:lnTo>
                  <a:pt x="2123565" y="1138039"/>
                </a:lnTo>
                <a:lnTo>
                  <a:pt x="2129129" y="1138039"/>
                </a:lnTo>
                <a:lnTo>
                  <a:pt x="2135475" y="1137244"/>
                </a:lnTo>
                <a:lnTo>
                  <a:pt x="2141039" y="1136462"/>
                </a:lnTo>
                <a:lnTo>
                  <a:pt x="2152153" y="1134078"/>
                </a:lnTo>
                <a:lnTo>
                  <a:pt x="2153743" y="1133283"/>
                </a:lnTo>
                <a:lnTo>
                  <a:pt x="2156127" y="1132488"/>
                </a:lnTo>
                <a:lnTo>
                  <a:pt x="2157717" y="1130899"/>
                </a:lnTo>
                <a:lnTo>
                  <a:pt x="2159307" y="1128514"/>
                </a:lnTo>
                <a:lnTo>
                  <a:pt x="2159307" y="1126130"/>
                </a:lnTo>
                <a:lnTo>
                  <a:pt x="2158512" y="1124540"/>
                </a:lnTo>
                <a:lnTo>
                  <a:pt x="2155333" y="1122155"/>
                </a:lnTo>
                <a:lnTo>
                  <a:pt x="2148987" y="1116605"/>
                </a:lnTo>
                <a:lnTo>
                  <a:pt x="2145013" y="1112630"/>
                </a:lnTo>
                <a:lnTo>
                  <a:pt x="2141833" y="1107067"/>
                </a:lnTo>
                <a:lnTo>
                  <a:pt x="2135475" y="1096747"/>
                </a:lnTo>
                <a:lnTo>
                  <a:pt x="2131514" y="1088003"/>
                </a:lnTo>
                <a:lnTo>
                  <a:pt x="2129924" y="1083247"/>
                </a:lnTo>
                <a:lnTo>
                  <a:pt x="2129924" y="1078478"/>
                </a:lnTo>
                <a:lnTo>
                  <a:pt x="2131514" y="1070530"/>
                </a:lnTo>
                <a:lnTo>
                  <a:pt x="2133885" y="1062595"/>
                </a:lnTo>
                <a:lnTo>
                  <a:pt x="2143423" y="1030032"/>
                </a:lnTo>
                <a:lnTo>
                  <a:pt x="2157717" y="982381"/>
                </a:lnTo>
                <a:lnTo>
                  <a:pt x="2164871" y="956960"/>
                </a:lnTo>
                <a:lnTo>
                  <a:pt x="2168037" y="944255"/>
                </a:lnTo>
                <a:lnTo>
                  <a:pt x="2170421" y="930756"/>
                </a:lnTo>
                <a:lnTo>
                  <a:pt x="2171216" y="918039"/>
                </a:lnTo>
                <a:lnTo>
                  <a:pt x="2170421" y="904539"/>
                </a:lnTo>
                <a:lnTo>
                  <a:pt x="2168832" y="891835"/>
                </a:lnTo>
                <a:lnTo>
                  <a:pt x="2165665" y="879131"/>
                </a:lnTo>
                <a:lnTo>
                  <a:pt x="2161691" y="858478"/>
                </a:lnTo>
                <a:lnTo>
                  <a:pt x="2160102" y="848953"/>
                </a:lnTo>
                <a:lnTo>
                  <a:pt x="2160102" y="838620"/>
                </a:lnTo>
                <a:lnTo>
                  <a:pt x="2160896" y="827505"/>
                </a:lnTo>
                <a:lnTo>
                  <a:pt x="2162486" y="816378"/>
                </a:lnTo>
                <a:lnTo>
                  <a:pt x="2168037" y="794148"/>
                </a:lnTo>
                <a:lnTo>
                  <a:pt x="2174396" y="768726"/>
                </a:lnTo>
                <a:lnTo>
                  <a:pt x="2179960" y="743318"/>
                </a:lnTo>
                <a:lnTo>
                  <a:pt x="2183139" y="717101"/>
                </a:lnTo>
                <a:lnTo>
                  <a:pt x="2186305" y="690898"/>
                </a:lnTo>
                <a:lnTo>
                  <a:pt x="2187895" y="663886"/>
                </a:lnTo>
                <a:lnTo>
                  <a:pt x="2188690" y="636888"/>
                </a:lnTo>
                <a:lnTo>
                  <a:pt x="2188690" y="610684"/>
                </a:lnTo>
                <a:lnTo>
                  <a:pt x="2187895" y="597172"/>
                </a:lnTo>
                <a:lnTo>
                  <a:pt x="2187100" y="584468"/>
                </a:lnTo>
                <a:lnTo>
                  <a:pt x="2182344" y="559059"/>
                </a:lnTo>
                <a:lnTo>
                  <a:pt x="2179960" y="545547"/>
                </a:lnTo>
                <a:lnTo>
                  <a:pt x="2178370" y="539201"/>
                </a:lnTo>
                <a:lnTo>
                  <a:pt x="2177575" y="536022"/>
                </a:lnTo>
                <a:lnTo>
                  <a:pt x="2178370" y="532842"/>
                </a:lnTo>
                <a:lnTo>
                  <a:pt x="2179165" y="527291"/>
                </a:lnTo>
                <a:lnTo>
                  <a:pt x="2179165" y="522522"/>
                </a:lnTo>
                <a:lnTo>
                  <a:pt x="2178370" y="512189"/>
                </a:lnTo>
                <a:lnTo>
                  <a:pt x="2178370" y="472487"/>
                </a:lnTo>
                <a:lnTo>
                  <a:pt x="2179165" y="466128"/>
                </a:lnTo>
                <a:lnTo>
                  <a:pt x="2180754" y="460577"/>
                </a:lnTo>
                <a:lnTo>
                  <a:pt x="2187895" y="436745"/>
                </a:lnTo>
                <a:lnTo>
                  <a:pt x="2189485" y="431976"/>
                </a:lnTo>
                <a:lnTo>
                  <a:pt x="2194254" y="446270"/>
                </a:lnTo>
                <a:lnTo>
                  <a:pt x="2199023" y="460577"/>
                </a:lnTo>
                <a:lnTo>
                  <a:pt x="2201407" y="469307"/>
                </a:lnTo>
                <a:lnTo>
                  <a:pt x="2203779" y="478037"/>
                </a:lnTo>
                <a:lnTo>
                  <a:pt x="2207753" y="496306"/>
                </a:lnTo>
                <a:lnTo>
                  <a:pt x="2210137" y="505049"/>
                </a:lnTo>
                <a:lnTo>
                  <a:pt x="2213317" y="514574"/>
                </a:lnTo>
                <a:lnTo>
                  <a:pt x="2220457" y="532047"/>
                </a:lnTo>
                <a:lnTo>
                  <a:pt x="2228406" y="549521"/>
                </a:lnTo>
                <a:lnTo>
                  <a:pt x="2237136" y="566994"/>
                </a:lnTo>
                <a:lnTo>
                  <a:pt x="2245084" y="582878"/>
                </a:lnTo>
                <a:lnTo>
                  <a:pt x="2253019" y="599556"/>
                </a:lnTo>
                <a:lnTo>
                  <a:pt x="2256199" y="605915"/>
                </a:lnTo>
                <a:lnTo>
                  <a:pt x="2258583" y="612274"/>
                </a:lnTo>
                <a:lnTo>
                  <a:pt x="2258583" y="614645"/>
                </a:lnTo>
                <a:lnTo>
                  <a:pt x="2257788" y="617825"/>
                </a:lnTo>
                <a:lnTo>
                  <a:pt x="2257788" y="621004"/>
                </a:lnTo>
                <a:lnTo>
                  <a:pt x="2257788" y="624978"/>
                </a:lnTo>
                <a:lnTo>
                  <a:pt x="2259378" y="630529"/>
                </a:lnTo>
                <a:lnTo>
                  <a:pt x="2260968" y="636888"/>
                </a:lnTo>
                <a:lnTo>
                  <a:pt x="2264942" y="648002"/>
                </a:lnTo>
                <a:lnTo>
                  <a:pt x="2265737" y="652771"/>
                </a:lnTo>
                <a:lnTo>
                  <a:pt x="2266532" y="657540"/>
                </a:lnTo>
                <a:lnTo>
                  <a:pt x="2267326" y="671834"/>
                </a:lnTo>
                <a:lnTo>
                  <a:pt x="2268121" y="677398"/>
                </a:lnTo>
                <a:lnTo>
                  <a:pt x="2269711" y="682949"/>
                </a:lnTo>
                <a:lnTo>
                  <a:pt x="2271288" y="686129"/>
                </a:lnTo>
                <a:lnTo>
                  <a:pt x="2273672" y="687718"/>
                </a:lnTo>
                <a:lnTo>
                  <a:pt x="2276057" y="687718"/>
                </a:lnTo>
                <a:lnTo>
                  <a:pt x="2277646" y="686129"/>
                </a:lnTo>
                <a:lnTo>
                  <a:pt x="2278441" y="684539"/>
                </a:lnTo>
                <a:lnTo>
                  <a:pt x="2279236" y="681359"/>
                </a:lnTo>
                <a:lnTo>
                  <a:pt x="2280031" y="678193"/>
                </a:lnTo>
                <a:lnTo>
                  <a:pt x="2279236" y="671040"/>
                </a:lnTo>
                <a:lnTo>
                  <a:pt x="2278441" y="664681"/>
                </a:lnTo>
                <a:lnTo>
                  <a:pt x="2278441" y="661515"/>
                </a:lnTo>
                <a:lnTo>
                  <a:pt x="2278441" y="660720"/>
                </a:lnTo>
                <a:lnTo>
                  <a:pt x="2279236" y="659130"/>
                </a:lnTo>
                <a:lnTo>
                  <a:pt x="2280031" y="660720"/>
                </a:lnTo>
                <a:lnTo>
                  <a:pt x="2280826" y="662309"/>
                </a:lnTo>
                <a:lnTo>
                  <a:pt x="2280826" y="666271"/>
                </a:lnTo>
                <a:lnTo>
                  <a:pt x="2282415" y="677398"/>
                </a:lnTo>
                <a:lnTo>
                  <a:pt x="2282415" y="685334"/>
                </a:lnTo>
                <a:lnTo>
                  <a:pt x="2283210" y="688513"/>
                </a:lnTo>
                <a:lnTo>
                  <a:pt x="2284800" y="692487"/>
                </a:lnTo>
                <a:lnTo>
                  <a:pt x="2286390" y="694077"/>
                </a:lnTo>
                <a:lnTo>
                  <a:pt x="2287966" y="694872"/>
                </a:lnTo>
                <a:lnTo>
                  <a:pt x="2290351" y="694872"/>
                </a:lnTo>
                <a:lnTo>
                  <a:pt x="2291940" y="694077"/>
                </a:lnTo>
                <a:lnTo>
                  <a:pt x="2293530" y="691692"/>
                </a:lnTo>
                <a:lnTo>
                  <a:pt x="2294325" y="689308"/>
                </a:lnTo>
                <a:lnTo>
                  <a:pt x="2294325" y="682949"/>
                </a:lnTo>
                <a:lnTo>
                  <a:pt x="2293530" y="672629"/>
                </a:lnTo>
                <a:lnTo>
                  <a:pt x="2293530" y="667065"/>
                </a:lnTo>
                <a:lnTo>
                  <a:pt x="2293530" y="661515"/>
                </a:lnTo>
                <a:lnTo>
                  <a:pt x="2298299" y="674219"/>
                </a:lnTo>
                <a:lnTo>
                  <a:pt x="2302273" y="686129"/>
                </a:lnTo>
                <a:lnTo>
                  <a:pt x="2305440" y="691692"/>
                </a:lnTo>
                <a:lnTo>
                  <a:pt x="2307029" y="694077"/>
                </a:lnTo>
                <a:lnTo>
                  <a:pt x="2309414" y="695667"/>
                </a:lnTo>
                <a:lnTo>
                  <a:pt x="2311798" y="696461"/>
                </a:lnTo>
                <a:lnTo>
                  <a:pt x="2314183" y="695667"/>
                </a:lnTo>
                <a:lnTo>
                  <a:pt x="2315772" y="694077"/>
                </a:lnTo>
                <a:lnTo>
                  <a:pt x="2316567" y="691692"/>
                </a:lnTo>
                <a:lnTo>
                  <a:pt x="2316567" y="686923"/>
                </a:lnTo>
                <a:lnTo>
                  <a:pt x="2315772" y="682154"/>
                </a:lnTo>
                <a:lnTo>
                  <a:pt x="2311798" y="673424"/>
                </a:lnTo>
                <a:lnTo>
                  <a:pt x="2308619" y="663886"/>
                </a:lnTo>
                <a:lnTo>
                  <a:pt x="2307029" y="659130"/>
                </a:lnTo>
                <a:lnTo>
                  <a:pt x="2306234" y="655156"/>
                </a:lnTo>
                <a:lnTo>
                  <a:pt x="2309414" y="658335"/>
                </a:lnTo>
                <a:lnTo>
                  <a:pt x="2312593" y="662309"/>
                </a:lnTo>
                <a:lnTo>
                  <a:pt x="2318157" y="670245"/>
                </a:lnTo>
                <a:lnTo>
                  <a:pt x="2320541" y="674219"/>
                </a:lnTo>
                <a:lnTo>
                  <a:pt x="2323708" y="678193"/>
                </a:lnTo>
                <a:lnTo>
                  <a:pt x="2326092" y="680565"/>
                </a:lnTo>
                <a:lnTo>
                  <a:pt x="2328477" y="681359"/>
                </a:lnTo>
                <a:lnTo>
                  <a:pt x="2330861" y="681359"/>
                </a:lnTo>
                <a:lnTo>
                  <a:pt x="2332451" y="680565"/>
                </a:lnTo>
                <a:lnTo>
                  <a:pt x="2334041" y="678988"/>
                </a:lnTo>
                <a:lnTo>
                  <a:pt x="2334836" y="677398"/>
                </a:lnTo>
                <a:lnTo>
                  <a:pt x="2334836" y="675014"/>
                </a:lnTo>
                <a:lnTo>
                  <a:pt x="2334041" y="672629"/>
                </a:lnTo>
                <a:lnTo>
                  <a:pt x="2332451" y="668655"/>
                </a:lnTo>
                <a:lnTo>
                  <a:pt x="2330066" y="665476"/>
                </a:lnTo>
                <a:lnTo>
                  <a:pt x="2322118" y="650387"/>
                </a:lnTo>
                <a:lnTo>
                  <a:pt x="2318157" y="642452"/>
                </a:lnTo>
                <a:lnTo>
                  <a:pt x="2315772" y="638477"/>
                </a:lnTo>
                <a:lnTo>
                  <a:pt x="2314978" y="634503"/>
                </a:lnTo>
                <a:lnTo>
                  <a:pt x="2317362" y="636093"/>
                </a:lnTo>
                <a:lnTo>
                  <a:pt x="2319747" y="638477"/>
                </a:lnTo>
                <a:lnTo>
                  <a:pt x="2322118" y="640862"/>
                </a:lnTo>
                <a:lnTo>
                  <a:pt x="2324503" y="643246"/>
                </a:lnTo>
                <a:lnTo>
                  <a:pt x="2330066" y="646426"/>
                </a:lnTo>
                <a:lnTo>
                  <a:pt x="2335630" y="647208"/>
                </a:lnTo>
                <a:lnTo>
                  <a:pt x="2340386" y="648002"/>
                </a:lnTo>
                <a:lnTo>
                  <a:pt x="2341976" y="647208"/>
                </a:lnTo>
                <a:lnTo>
                  <a:pt x="2344361" y="646426"/>
                </a:lnTo>
                <a:lnTo>
                  <a:pt x="2345155" y="644836"/>
                </a:lnTo>
                <a:lnTo>
                  <a:pt x="2345950" y="644041"/>
                </a:lnTo>
                <a:lnTo>
                  <a:pt x="2345950" y="641657"/>
                </a:lnTo>
                <a:lnTo>
                  <a:pt x="2344361" y="639272"/>
                </a:lnTo>
                <a:lnTo>
                  <a:pt x="2341976" y="636888"/>
                </a:lnTo>
                <a:lnTo>
                  <a:pt x="2338015" y="634503"/>
                </a:lnTo>
                <a:lnTo>
                  <a:pt x="2334836" y="631324"/>
                </a:lnTo>
                <a:lnTo>
                  <a:pt x="2327682" y="624183"/>
                </a:lnTo>
                <a:lnTo>
                  <a:pt x="2322118" y="616235"/>
                </a:lnTo>
                <a:lnTo>
                  <a:pt x="2315772" y="609094"/>
                </a:lnTo>
                <a:lnTo>
                  <a:pt x="2312593" y="605915"/>
                </a:lnTo>
                <a:lnTo>
                  <a:pt x="2309414" y="602736"/>
                </a:lnTo>
                <a:lnTo>
                  <a:pt x="2305440" y="600351"/>
                </a:lnTo>
                <a:lnTo>
                  <a:pt x="2301478" y="598762"/>
                </a:lnTo>
                <a:lnTo>
                  <a:pt x="2295120" y="598762"/>
                </a:lnTo>
                <a:lnTo>
                  <a:pt x="2293530" y="597967"/>
                </a:lnTo>
                <a:lnTo>
                  <a:pt x="2292735" y="595595"/>
                </a:lnTo>
                <a:lnTo>
                  <a:pt x="2291940" y="594006"/>
                </a:lnTo>
                <a:lnTo>
                  <a:pt x="2289556" y="588442"/>
                </a:lnTo>
                <a:lnTo>
                  <a:pt x="2286390" y="578917"/>
                </a:lnTo>
                <a:lnTo>
                  <a:pt x="2284005" y="568584"/>
                </a:lnTo>
                <a:lnTo>
                  <a:pt x="2281621" y="559059"/>
                </a:lnTo>
                <a:lnTo>
                  <a:pt x="2280031" y="548726"/>
                </a:lnTo>
                <a:lnTo>
                  <a:pt x="2279236" y="536022"/>
                </a:lnTo>
                <a:lnTo>
                  <a:pt x="2277646" y="524112"/>
                </a:lnTo>
                <a:lnTo>
                  <a:pt x="2275262" y="513779"/>
                </a:lnTo>
                <a:lnTo>
                  <a:pt x="2272082" y="503459"/>
                </a:lnTo>
                <a:lnTo>
                  <a:pt x="2268916" y="493139"/>
                </a:lnTo>
                <a:lnTo>
                  <a:pt x="2264942" y="482807"/>
                </a:lnTo>
                <a:lnTo>
                  <a:pt x="2261763" y="474871"/>
                </a:lnTo>
                <a:lnTo>
                  <a:pt x="2260173" y="470897"/>
                </a:lnTo>
                <a:lnTo>
                  <a:pt x="2257788" y="466923"/>
                </a:lnTo>
                <a:lnTo>
                  <a:pt x="2254609" y="461359"/>
                </a:lnTo>
                <a:lnTo>
                  <a:pt x="2253019" y="458987"/>
                </a:lnTo>
                <a:lnTo>
                  <a:pt x="2252238" y="455808"/>
                </a:lnTo>
                <a:lnTo>
                  <a:pt x="2251443" y="451039"/>
                </a:lnTo>
                <a:lnTo>
                  <a:pt x="2250648" y="445475"/>
                </a:lnTo>
                <a:lnTo>
                  <a:pt x="2250648" y="435155"/>
                </a:lnTo>
                <a:lnTo>
                  <a:pt x="2248263" y="414503"/>
                </a:lnTo>
                <a:lnTo>
                  <a:pt x="2245084" y="393850"/>
                </a:lnTo>
                <a:lnTo>
                  <a:pt x="2241110" y="374005"/>
                </a:lnTo>
                <a:lnTo>
                  <a:pt x="2241110" y="369236"/>
                </a:lnTo>
                <a:lnTo>
                  <a:pt x="2241905" y="364467"/>
                </a:lnTo>
                <a:lnTo>
                  <a:pt x="2241905" y="354147"/>
                </a:lnTo>
                <a:lnTo>
                  <a:pt x="2241905" y="343019"/>
                </a:lnTo>
                <a:lnTo>
                  <a:pt x="2241110" y="332700"/>
                </a:lnTo>
                <a:lnTo>
                  <a:pt x="2240315" y="327931"/>
                </a:lnTo>
                <a:lnTo>
                  <a:pt x="2238725" y="323175"/>
                </a:lnTo>
                <a:lnTo>
                  <a:pt x="2234764" y="314431"/>
                </a:lnTo>
                <a:lnTo>
                  <a:pt x="2229995" y="306496"/>
                </a:lnTo>
                <a:lnTo>
                  <a:pt x="2225226" y="298548"/>
                </a:lnTo>
                <a:lnTo>
                  <a:pt x="2222047" y="294573"/>
                </a:lnTo>
                <a:lnTo>
                  <a:pt x="2218867" y="290612"/>
                </a:lnTo>
                <a:lnTo>
                  <a:pt x="2214906" y="288228"/>
                </a:lnTo>
                <a:lnTo>
                  <a:pt x="2210932" y="285843"/>
                </a:lnTo>
                <a:lnTo>
                  <a:pt x="2202189" y="281869"/>
                </a:lnTo>
                <a:lnTo>
                  <a:pt x="2192664" y="279485"/>
                </a:lnTo>
                <a:lnTo>
                  <a:pt x="2182344" y="277895"/>
                </a:lnTo>
                <a:lnTo>
                  <a:pt x="2172011" y="277100"/>
                </a:lnTo>
                <a:lnTo>
                  <a:pt x="2160102" y="277100"/>
                </a:lnTo>
                <a:lnTo>
                  <a:pt x="2157717" y="275510"/>
                </a:lnTo>
                <a:lnTo>
                  <a:pt x="2153743" y="273139"/>
                </a:lnTo>
                <a:lnTo>
                  <a:pt x="2136270" y="262011"/>
                </a:lnTo>
                <a:lnTo>
                  <a:pt x="2131514" y="258832"/>
                </a:lnTo>
                <a:lnTo>
                  <a:pt x="2129924" y="258050"/>
                </a:lnTo>
                <a:lnTo>
                  <a:pt x="2128334" y="257255"/>
                </a:lnTo>
                <a:lnTo>
                  <a:pt x="2128334" y="255665"/>
                </a:lnTo>
                <a:lnTo>
                  <a:pt x="2125950" y="237397"/>
                </a:lnTo>
                <a:lnTo>
                  <a:pt x="2125155" y="229449"/>
                </a:lnTo>
                <a:lnTo>
                  <a:pt x="2125155" y="227859"/>
                </a:lnTo>
                <a:lnTo>
                  <a:pt x="2126745" y="226270"/>
                </a:lnTo>
                <a:lnTo>
                  <a:pt x="2130719" y="223103"/>
                </a:lnTo>
                <a:lnTo>
                  <a:pt x="2132308" y="220719"/>
                </a:lnTo>
                <a:lnTo>
                  <a:pt x="2133103" y="217539"/>
                </a:lnTo>
                <a:lnTo>
                  <a:pt x="2135475" y="211975"/>
                </a:lnTo>
                <a:lnTo>
                  <a:pt x="2140244" y="195297"/>
                </a:lnTo>
                <a:lnTo>
                  <a:pt x="2142628" y="185772"/>
                </a:lnTo>
                <a:lnTo>
                  <a:pt x="2144218" y="176234"/>
                </a:lnTo>
                <a:lnTo>
                  <a:pt x="2145808" y="166709"/>
                </a:lnTo>
                <a:lnTo>
                  <a:pt x="2145808" y="156389"/>
                </a:lnTo>
                <a:lnTo>
                  <a:pt x="2145013" y="146851"/>
                </a:lnTo>
                <a:lnTo>
                  <a:pt x="2143423" y="137326"/>
                </a:lnTo>
                <a:lnTo>
                  <a:pt x="2141039" y="127788"/>
                </a:lnTo>
                <a:lnTo>
                  <a:pt x="2136270" y="119058"/>
                </a:lnTo>
                <a:lnTo>
                  <a:pt x="2130719" y="112699"/>
                </a:lnTo>
                <a:lnTo>
                  <a:pt x="2124360" y="107135"/>
                </a:lnTo>
                <a:lnTo>
                  <a:pt x="2117206" y="102379"/>
                </a:lnTo>
                <a:lnTo>
                  <a:pt x="2108476" y="99200"/>
                </a:lnTo>
                <a:lnTo>
                  <a:pt x="2098156" y="98405"/>
                </a:lnTo>
                <a:close/>
                <a:moveTo>
                  <a:pt x="1025903" y="97610"/>
                </a:moveTo>
                <a:lnTo>
                  <a:pt x="1019544" y="98405"/>
                </a:lnTo>
                <a:lnTo>
                  <a:pt x="1010814" y="99995"/>
                </a:lnTo>
                <a:lnTo>
                  <a:pt x="1002866" y="102379"/>
                </a:lnTo>
                <a:lnTo>
                  <a:pt x="994930" y="106340"/>
                </a:lnTo>
                <a:lnTo>
                  <a:pt x="991751" y="108725"/>
                </a:lnTo>
                <a:lnTo>
                  <a:pt x="988572" y="111904"/>
                </a:lnTo>
                <a:lnTo>
                  <a:pt x="985392" y="115878"/>
                </a:lnTo>
                <a:lnTo>
                  <a:pt x="983008" y="119058"/>
                </a:lnTo>
                <a:lnTo>
                  <a:pt x="978252" y="127788"/>
                </a:lnTo>
                <a:lnTo>
                  <a:pt x="975867" y="136531"/>
                </a:lnTo>
                <a:lnTo>
                  <a:pt x="974278" y="145261"/>
                </a:lnTo>
                <a:lnTo>
                  <a:pt x="973483" y="154799"/>
                </a:lnTo>
                <a:lnTo>
                  <a:pt x="973483" y="163530"/>
                </a:lnTo>
                <a:lnTo>
                  <a:pt x="973483" y="172273"/>
                </a:lnTo>
                <a:lnTo>
                  <a:pt x="975072" y="181003"/>
                </a:lnTo>
                <a:lnTo>
                  <a:pt x="976662" y="190541"/>
                </a:lnTo>
                <a:lnTo>
                  <a:pt x="979047" y="199271"/>
                </a:lnTo>
                <a:lnTo>
                  <a:pt x="984597" y="215950"/>
                </a:lnTo>
                <a:lnTo>
                  <a:pt x="986187" y="219924"/>
                </a:lnTo>
                <a:lnTo>
                  <a:pt x="988572" y="223103"/>
                </a:lnTo>
                <a:lnTo>
                  <a:pt x="991751" y="226270"/>
                </a:lnTo>
                <a:lnTo>
                  <a:pt x="993341" y="227859"/>
                </a:lnTo>
                <a:lnTo>
                  <a:pt x="993341" y="230244"/>
                </a:lnTo>
                <a:lnTo>
                  <a:pt x="993341" y="232628"/>
                </a:lnTo>
                <a:lnTo>
                  <a:pt x="990956" y="252486"/>
                </a:lnTo>
                <a:lnTo>
                  <a:pt x="990956" y="254871"/>
                </a:lnTo>
                <a:lnTo>
                  <a:pt x="990161" y="257255"/>
                </a:lnTo>
                <a:lnTo>
                  <a:pt x="989366" y="258050"/>
                </a:lnTo>
                <a:lnTo>
                  <a:pt x="986982" y="258832"/>
                </a:lnTo>
                <a:lnTo>
                  <a:pt x="982226" y="262011"/>
                </a:lnTo>
                <a:lnTo>
                  <a:pt x="973483" y="267575"/>
                </a:lnTo>
                <a:lnTo>
                  <a:pt x="964753" y="273139"/>
                </a:lnTo>
                <a:lnTo>
                  <a:pt x="961573" y="275510"/>
                </a:lnTo>
                <a:lnTo>
                  <a:pt x="959189" y="277100"/>
                </a:lnTo>
                <a:lnTo>
                  <a:pt x="946484" y="277100"/>
                </a:lnTo>
                <a:lnTo>
                  <a:pt x="935357" y="277895"/>
                </a:lnTo>
                <a:lnTo>
                  <a:pt x="925832" y="279485"/>
                </a:lnTo>
                <a:lnTo>
                  <a:pt x="916294" y="281869"/>
                </a:lnTo>
                <a:lnTo>
                  <a:pt x="911538" y="283459"/>
                </a:lnTo>
                <a:lnTo>
                  <a:pt x="907563" y="285048"/>
                </a:lnTo>
                <a:lnTo>
                  <a:pt x="902794" y="288228"/>
                </a:lnTo>
                <a:lnTo>
                  <a:pt x="899615" y="290612"/>
                </a:lnTo>
                <a:lnTo>
                  <a:pt x="896449" y="294573"/>
                </a:lnTo>
                <a:lnTo>
                  <a:pt x="893269" y="298548"/>
                </a:lnTo>
                <a:lnTo>
                  <a:pt x="888500" y="306496"/>
                </a:lnTo>
                <a:lnTo>
                  <a:pt x="883731" y="315226"/>
                </a:lnTo>
                <a:lnTo>
                  <a:pt x="879770" y="323969"/>
                </a:lnTo>
                <a:lnTo>
                  <a:pt x="878180" y="328725"/>
                </a:lnTo>
                <a:lnTo>
                  <a:pt x="877386" y="333494"/>
                </a:lnTo>
                <a:lnTo>
                  <a:pt x="876591" y="343814"/>
                </a:lnTo>
                <a:lnTo>
                  <a:pt x="876591" y="354147"/>
                </a:lnTo>
                <a:lnTo>
                  <a:pt x="877386" y="364467"/>
                </a:lnTo>
                <a:lnTo>
                  <a:pt x="877386" y="369236"/>
                </a:lnTo>
                <a:lnTo>
                  <a:pt x="877386" y="374005"/>
                </a:lnTo>
                <a:lnTo>
                  <a:pt x="875001" y="384325"/>
                </a:lnTo>
                <a:lnTo>
                  <a:pt x="871822" y="404978"/>
                </a:lnTo>
                <a:lnTo>
                  <a:pt x="868642" y="425630"/>
                </a:lnTo>
                <a:lnTo>
                  <a:pt x="867848" y="446270"/>
                </a:lnTo>
                <a:lnTo>
                  <a:pt x="867053" y="451039"/>
                </a:lnTo>
                <a:lnTo>
                  <a:pt x="866258" y="455808"/>
                </a:lnTo>
                <a:lnTo>
                  <a:pt x="865463" y="460577"/>
                </a:lnTo>
                <a:lnTo>
                  <a:pt x="863092" y="464538"/>
                </a:lnTo>
                <a:lnTo>
                  <a:pt x="859912" y="469307"/>
                </a:lnTo>
                <a:lnTo>
                  <a:pt x="857528" y="474076"/>
                </a:lnTo>
                <a:lnTo>
                  <a:pt x="850374" y="490755"/>
                </a:lnTo>
                <a:lnTo>
                  <a:pt x="845618" y="507433"/>
                </a:lnTo>
                <a:lnTo>
                  <a:pt x="841644" y="524112"/>
                </a:lnTo>
                <a:lnTo>
                  <a:pt x="839259" y="541585"/>
                </a:lnTo>
                <a:lnTo>
                  <a:pt x="836875" y="560648"/>
                </a:lnTo>
                <a:lnTo>
                  <a:pt x="834490" y="570173"/>
                </a:lnTo>
                <a:lnTo>
                  <a:pt x="832106" y="579698"/>
                </a:lnTo>
                <a:lnTo>
                  <a:pt x="828940" y="588442"/>
                </a:lnTo>
                <a:lnTo>
                  <a:pt x="827350" y="593211"/>
                </a:lnTo>
                <a:lnTo>
                  <a:pt x="826555" y="595595"/>
                </a:lnTo>
                <a:lnTo>
                  <a:pt x="824965" y="597967"/>
                </a:lnTo>
                <a:lnTo>
                  <a:pt x="824171" y="598762"/>
                </a:lnTo>
                <a:lnTo>
                  <a:pt x="817812" y="598762"/>
                </a:lnTo>
                <a:lnTo>
                  <a:pt x="813043" y="600351"/>
                </a:lnTo>
                <a:lnTo>
                  <a:pt x="809082" y="602736"/>
                </a:lnTo>
                <a:lnTo>
                  <a:pt x="801928" y="609889"/>
                </a:lnTo>
                <a:lnTo>
                  <a:pt x="795569" y="617030"/>
                </a:lnTo>
                <a:lnTo>
                  <a:pt x="790019" y="624183"/>
                </a:lnTo>
                <a:lnTo>
                  <a:pt x="783660" y="632119"/>
                </a:lnTo>
                <a:lnTo>
                  <a:pt x="776519" y="636888"/>
                </a:lnTo>
                <a:lnTo>
                  <a:pt x="774135" y="639272"/>
                </a:lnTo>
                <a:lnTo>
                  <a:pt x="773340" y="640862"/>
                </a:lnTo>
                <a:lnTo>
                  <a:pt x="772545" y="642452"/>
                </a:lnTo>
                <a:lnTo>
                  <a:pt x="773340" y="645631"/>
                </a:lnTo>
                <a:lnTo>
                  <a:pt x="775725" y="647208"/>
                </a:lnTo>
                <a:lnTo>
                  <a:pt x="778096" y="648002"/>
                </a:lnTo>
                <a:lnTo>
                  <a:pt x="780481" y="648002"/>
                </a:lnTo>
                <a:lnTo>
                  <a:pt x="786839" y="646426"/>
                </a:lnTo>
                <a:lnTo>
                  <a:pt x="792403" y="644041"/>
                </a:lnTo>
                <a:lnTo>
                  <a:pt x="795569" y="641657"/>
                </a:lnTo>
                <a:lnTo>
                  <a:pt x="798749" y="639272"/>
                </a:lnTo>
                <a:lnTo>
                  <a:pt x="801133" y="636888"/>
                </a:lnTo>
                <a:lnTo>
                  <a:pt x="802723" y="635298"/>
                </a:lnTo>
                <a:lnTo>
                  <a:pt x="804313" y="634503"/>
                </a:lnTo>
                <a:lnTo>
                  <a:pt x="802723" y="638477"/>
                </a:lnTo>
                <a:lnTo>
                  <a:pt x="801928" y="641657"/>
                </a:lnTo>
                <a:lnTo>
                  <a:pt x="797954" y="648002"/>
                </a:lnTo>
                <a:lnTo>
                  <a:pt x="789224" y="663886"/>
                </a:lnTo>
                <a:lnTo>
                  <a:pt x="785250" y="671040"/>
                </a:lnTo>
                <a:lnTo>
                  <a:pt x="783660" y="674219"/>
                </a:lnTo>
                <a:lnTo>
                  <a:pt x="783660" y="676603"/>
                </a:lnTo>
                <a:lnTo>
                  <a:pt x="784455" y="678193"/>
                </a:lnTo>
                <a:lnTo>
                  <a:pt x="786044" y="680565"/>
                </a:lnTo>
                <a:lnTo>
                  <a:pt x="787634" y="682154"/>
                </a:lnTo>
                <a:lnTo>
                  <a:pt x="790019" y="681359"/>
                </a:lnTo>
                <a:lnTo>
                  <a:pt x="792403" y="680565"/>
                </a:lnTo>
                <a:lnTo>
                  <a:pt x="796364" y="676603"/>
                </a:lnTo>
                <a:lnTo>
                  <a:pt x="799544" y="672629"/>
                </a:lnTo>
                <a:lnTo>
                  <a:pt x="805902" y="663104"/>
                </a:lnTo>
                <a:lnTo>
                  <a:pt x="809082" y="658335"/>
                </a:lnTo>
                <a:lnTo>
                  <a:pt x="812248" y="655156"/>
                </a:lnTo>
                <a:lnTo>
                  <a:pt x="811466" y="659130"/>
                </a:lnTo>
                <a:lnTo>
                  <a:pt x="810671" y="663886"/>
                </a:lnTo>
                <a:lnTo>
                  <a:pt x="806697" y="673424"/>
                </a:lnTo>
                <a:lnTo>
                  <a:pt x="803518" y="682154"/>
                </a:lnTo>
                <a:lnTo>
                  <a:pt x="801928" y="686923"/>
                </a:lnTo>
                <a:lnTo>
                  <a:pt x="801928" y="691692"/>
                </a:lnTo>
                <a:lnTo>
                  <a:pt x="803518" y="694077"/>
                </a:lnTo>
                <a:lnTo>
                  <a:pt x="805108" y="695667"/>
                </a:lnTo>
                <a:lnTo>
                  <a:pt x="807492" y="696461"/>
                </a:lnTo>
                <a:lnTo>
                  <a:pt x="809877" y="695667"/>
                </a:lnTo>
                <a:lnTo>
                  <a:pt x="812248" y="694077"/>
                </a:lnTo>
                <a:lnTo>
                  <a:pt x="813838" y="690898"/>
                </a:lnTo>
                <a:lnTo>
                  <a:pt x="816222" y="686129"/>
                </a:lnTo>
                <a:lnTo>
                  <a:pt x="820991" y="674219"/>
                </a:lnTo>
                <a:lnTo>
                  <a:pt x="825760" y="661515"/>
                </a:lnTo>
                <a:lnTo>
                  <a:pt x="824965" y="672629"/>
                </a:lnTo>
                <a:lnTo>
                  <a:pt x="824171" y="682949"/>
                </a:lnTo>
                <a:lnTo>
                  <a:pt x="824171" y="688513"/>
                </a:lnTo>
                <a:lnTo>
                  <a:pt x="824965" y="691692"/>
                </a:lnTo>
                <a:lnTo>
                  <a:pt x="826555" y="694077"/>
                </a:lnTo>
                <a:lnTo>
                  <a:pt x="828145" y="694872"/>
                </a:lnTo>
                <a:lnTo>
                  <a:pt x="830516" y="694872"/>
                </a:lnTo>
                <a:lnTo>
                  <a:pt x="832901" y="694077"/>
                </a:lnTo>
                <a:lnTo>
                  <a:pt x="834490" y="692487"/>
                </a:lnTo>
                <a:lnTo>
                  <a:pt x="835285" y="688513"/>
                </a:lnTo>
                <a:lnTo>
                  <a:pt x="836080" y="685334"/>
                </a:lnTo>
                <a:lnTo>
                  <a:pt x="836875" y="677398"/>
                </a:lnTo>
                <a:lnTo>
                  <a:pt x="837670" y="666271"/>
                </a:lnTo>
                <a:lnTo>
                  <a:pt x="838465" y="662309"/>
                </a:lnTo>
                <a:lnTo>
                  <a:pt x="838465" y="660720"/>
                </a:lnTo>
                <a:lnTo>
                  <a:pt x="840054" y="659130"/>
                </a:lnTo>
                <a:lnTo>
                  <a:pt x="840849" y="661515"/>
                </a:lnTo>
                <a:lnTo>
                  <a:pt x="840849" y="663886"/>
                </a:lnTo>
                <a:lnTo>
                  <a:pt x="840054" y="669450"/>
                </a:lnTo>
                <a:lnTo>
                  <a:pt x="839259" y="675809"/>
                </a:lnTo>
                <a:lnTo>
                  <a:pt x="839259" y="681359"/>
                </a:lnTo>
                <a:lnTo>
                  <a:pt x="840054" y="684539"/>
                </a:lnTo>
                <a:lnTo>
                  <a:pt x="842439" y="686923"/>
                </a:lnTo>
                <a:lnTo>
                  <a:pt x="843234" y="687718"/>
                </a:lnTo>
                <a:lnTo>
                  <a:pt x="845618" y="687718"/>
                </a:lnTo>
                <a:lnTo>
                  <a:pt x="847195" y="686923"/>
                </a:lnTo>
                <a:lnTo>
                  <a:pt x="848785" y="684539"/>
                </a:lnTo>
                <a:lnTo>
                  <a:pt x="849579" y="682154"/>
                </a:lnTo>
                <a:lnTo>
                  <a:pt x="851169" y="677398"/>
                </a:lnTo>
                <a:lnTo>
                  <a:pt x="851169" y="666271"/>
                </a:lnTo>
                <a:lnTo>
                  <a:pt x="852759" y="651182"/>
                </a:lnTo>
                <a:lnTo>
                  <a:pt x="853554" y="648002"/>
                </a:lnTo>
                <a:lnTo>
                  <a:pt x="855143" y="644836"/>
                </a:lnTo>
                <a:lnTo>
                  <a:pt x="859117" y="632914"/>
                </a:lnTo>
                <a:lnTo>
                  <a:pt x="860707" y="626568"/>
                </a:lnTo>
                <a:lnTo>
                  <a:pt x="861502" y="620209"/>
                </a:lnTo>
                <a:lnTo>
                  <a:pt x="860707" y="616235"/>
                </a:lnTo>
                <a:lnTo>
                  <a:pt x="859912" y="613056"/>
                </a:lnTo>
                <a:lnTo>
                  <a:pt x="860707" y="609889"/>
                </a:lnTo>
                <a:lnTo>
                  <a:pt x="862297" y="607505"/>
                </a:lnTo>
                <a:lnTo>
                  <a:pt x="868642" y="592416"/>
                </a:lnTo>
                <a:lnTo>
                  <a:pt x="875796" y="578122"/>
                </a:lnTo>
                <a:lnTo>
                  <a:pt x="893269" y="543970"/>
                </a:lnTo>
                <a:lnTo>
                  <a:pt x="901205" y="526497"/>
                </a:lnTo>
                <a:lnTo>
                  <a:pt x="907563" y="509023"/>
                </a:lnTo>
                <a:lnTo>
                  <a:pt x="910743" y="498690"/>
                </a:lnTo>
                <a:lnTo>
                  <a:pt x="912332" y="489165"/>
                </a:lnTo>
                <a:lnTo>
                  <a:pt x="917088" y="469307"/>
                </a:lnTo>
                <a:lnTo>
                  <a:pt x="922652" y="451834"/>
                </a:lnTo>
                <a:lnTo>
                  <a:pt x="929011" y="434361"/>
                </a:lnTo>
                <a:lnTo>
                  <a:pt x="933767" y="453424"/>
                </a:lnTo>
                <a:lnTo>
                  <a:pt x="936151" y="460577"/>
                </a:lnTo>
                <a:lnTo>
                  <a:pt x="937741" y="468512"/>
                </a:lnTo>
                <a:lnTo>
                  <a:pt x="937741" y="477256"/>
                </a:lnTo>
                <a:lnTo>
                  <a:pt x="937741" y="485986"/>
                </a:lnTo>
                <a:lnTo>
                  <a:pt x="936946" y="512984"/>
                </a:lnTo>
                <a:lnTo>
                  <a:pt x="936946" y="520138"/>
                </a:lnTo>
                <a:lnTo>
                  <a:pt x="936946" y="528086"/>
                </a:lnTo>
                <a:lnTo>
                  <a:pt x="937741" y="531253"/>
                </a:lnTo>
                <a:lnTo>
                  <a:pt x="939331" y="534432"/>
                </a:lnTo>
                <a:lnTo>
                  <a:pt x="939331" y="537611"/>
                </a:lnTo>
                <a:lnTo>
                  <a:pt x="939331" y="540791"/>
                </a:lnTo>
                <a:lnTo>
                  <a:pt x="937741" y="547931"/>
                </a:lnTo>
                <a:lnTo>
                  <a:pt x="932972" y="574942"/>
                </a:lnTo>
                <a:lnTo>
                  <a:pt x="931395" y="588442"/>
                </a:lnTo>
                <a:lnTo>
                  <a:pt x="930601" y="601941"/>
                </a:lnTo>
                <a:lnTo>
                  <a:pt x="929806" y="629747"/>
                </a:lnTo>
                <a:lnTo>
                  <a:pt x="930601" y="657540"/>
                </a:lnTo>
                <a:lnTo>
                  <a:pt x="932177" y="684539"/>
                </a:lnTo>
                <a:lnTo>
                  <a:pt x="934562" y="712345"/>
                </a:lnTo>
                <a:lnTo>
                  <a:pt x="938536" y="739344"/>
                </a:lnTo>
                <a:lnTo>
                  <a:pt x="943305" y="765547"/>
                </a:lnTo>
                <a:lnTo>
                  <a:pt x="949651" y="792559"/>
                </a:lnTo>
                <a:lnTo>
                  <a:pt x="956009" y="814801"/>
                </a:lnTo>
                <a:lnTo>
                  <a:pt x="958394" y="826710"/>
                </a:lnTo>
                <a:lnTo>
                  <a:pt x="959189" y="838620"/>
                </a:lnTo>
                <a:lnTo>
                  <a:pt x="958394" y="848158"/>
                </a:lnTo>
                <a:lnTo>
                  <a:pt x="957599" y="858478"/>
                </a:lnTo>
                <a:lnTo>
                  <a:pt x="952830" y="877541"/>
                </a:lnTo>
                <a:lnTo>
                  <a:pt x="950445" y="891040"/>
                </a:lnTo>
                <a:lnTo>
                  <a:pt x="948856" y="904539"/>
                </a:lnTo>
                <a:lnTo>
                  <a:pt x="948074" y="918039"/>
                </a:lnTo>
                <a:lnTo>
                  <a:pt x="948856" y="931551"/>
                </a:lnTo>
                <a:lnTo>
                  <a:pt x="951240" y="945050"/>
                </a:lnTo>
                <a:lnTo>
                  <a:pt x="953625" y="957754"/>
                </a:lnTo>
                <a:lnTo>
                  <a:pt x="961573" y="983176"/>
                </a:lnTo>
                <a:lnTo>
                  <a:pt x="975867" y="1031622"/>
                </a:lnTo>
                <a:lnTo>
                  <a:pt x="981431" y="1050685"/>
                </a:lnTo>
                <a:lnTo>
                  <a:pt x="986982" y="1069735"/>
                </a:lnTo>
                <a:lnTo>
                  <a:pt x="988572" y="1076094"/>
                </a:lnTo>
                <a:lnTo>
                  <a:pt x="989366" y="1080068"/>
                </a:lnTo>
                <a:lnTo>
                  <a:pt x="989366" y="1083247"/>
                </a:lnTo>
                <a:lnTo>
                  <a:pt x="987777" y="1088798"/>
                </a:lnTo>
                <a:lnTo>
                  <a:pt x="985392" y="1094362"/>
                </a:lnTo>
                <a:lnTo>
                  <a:pt x="979047" y="1103887"/>
                </a:lnTo>
                <a:lnTo>
                  <a:pt x="973483" y="1113425"/>
                </a:lnTo>
                <a:lnTo>
                  <a:pt x="969509" y="1117399"/>
                </a:lnTo>
                <a:lnTo>
                  <a:pt x="965547" y="1120566"/>
                </a:lnTo>
                <a:lnTo>
                  <a:pt x="962368" y="1122950"/>
                </a:lnTo>
                <a:lnTo>
                  <a:pt x="959984" y="1125335"/>
                </a:lnTo>
                <a:lnTo>
                  <a:pt x="959984" y="1127719"/>
                </a:lnTo>
                <a:lnTo>
                  <a:pt x="960778" y="1130104"/>
                </a:lnTo>
                <a:lnTo>
                  <a:pt x="962368" y="1131693"/>
                </a:lnTo>
                <a:lnTo>
                  <a:pt x="964753" y="1133283"/>
                </a:lnTo>
                <a:lnTo>
                  <a:pt x="969509" y="1134873"/>
                </a:lnTo>
                <a:lnTo>
                  <a:pt x="974278" y="1135668"/>
                </a:lnTo>
                <a:lnTo>
                  <a:pt x="981431" y="1137244"/>
                </a:lnTo>
                <a:lnTo>
                  <a:pt x="988572" y="1138039"/>
                </a:lnTo>
                <a:lnTo>
                  <a:pt x="994135" y="1138039"/>
                </a:lnTo>
                <a:lnTo>
                  <a:pt x="999699" y="1137244"/>
                </a:lnTo>
                <a:lnTo>
                  <a:pt x="1001276" y="1137244"/>
                </a:lnTo>
                <a:lnTo>
                  <a:pt x="1002866" y="1139629"/>
                </a:lnTo>
                <a:lnTo>
                  <a:pt x="1006045" y="1141218"/>
                </a:lnTo>
                <a:lnTo>
                  <a:pt x="1009224" y="1142013"/>
                </a:lnTo>
                <a:lnTo>
                  <a:pt x="1014788" y="1142808"/>
                </a:lnTo>
                <a:lnTo>
                  <a:pt x="1019544" y="1141218"/>
                </a:lnTo>
                <a:lnTo>
                  <a:pt x="1021929" y="1140424"/>
                </a:lnTo>
                <a:lnTo>
                  <a:pt x="1024313" y="1138834"/>
                </a:lnTo>
                <a:lnTo>
                  <a:pt x="1025903" y="1136462"/>
                </a:lnTo>
                <a:lnTo>
                  <a:pt x="1026698" y="1134078"/>
                </a:lnTo>
                <a:lnTo>
                  <a:pt x="1029082" y="1137244"/>
                </a:lnTo>
                <a:lnTo>
                  <a:pt x="1031467" y="1140424"/>
                </a:lnTo>
                <a:lnTo>
                  <a:pt x="1034633" y="1142013"/>
                </a:lnTo>
                <a:lnTo>
                  <a:pt x="1038607" y="1142808"/>
                </a:lnTo>
                <a:lnTo>
                  <a:pt x="1042581" y="1142808"/>
                </a:lnTo>
                <a:lnTo>
                  <a:pt x="1047350" y="1142013"/>
                </a:lnTo>
                <a:lnTo>
                  <a:pt x="1050530" y="1139629"/>
                </a:lnTo>
                <a:lnTo>
                  <a:pt x="1052106" y="1138039"/>
                </a:lnTo>
                <a:lnTo>
                  <a:pt x="1052901" y="1136462"/>
                </a:lnTo>
                <a:lnTo>
                  <a:pt x="1055286" y="1137244"/>
                </a:lnTo>
                <a:lnTo>
                  <a:pt x="1058465" y="1138039"/>
                </a:lnTo>
                <a:lnTo>
                  <a:pt x="1064029" y="1138039"/>
                </a:lnTo>
                <a:lnTo>
                  <a:pt x="1070375" y="1137244"/>
                </a:lnTo>
                <a:lnTo>
                  <a:pt x="1075939" y="1136462"/>
                </a:lnTo>
                <a:lnTo>
                  <a:pt x="1087053" y="1134078"/>
                </a:lnTo>
                <a:lnTo>
                  <a:pt x="1088643" y="1133283"/>
                </a:lnTo>
                <a:lnTo>
                  <a:pt x="1091027" y="1132488"/>
                </a:lnTo>
                <a:lnTo>
                  <a:pt x="1092617" y="1130899"/>
                </a:lnTo>
                <a:lnTo>
                  <a:pt x="1094207" y="1128514"/>
                </a:lnTo>
                <a:lnTo>
                  <a:pt x="1094207" y="1126130"/>
                </a:lnTo>
                <a:lnTo>
                  <a:pt x="1093412" y="1124540"/>
                </a:lnTo>
                <a:lnTo>
                  <a:pt x="1090233" y="1122155"/>
                </a:lnTo>
                <a:lnTo>
                  <a:pt x="1083887" y="1116605"/>
                </a:lnTo>
                <a:lnTo>
                  <a:pt x="1079913" y="1112630"/>
                </a:lnTo>
                <a:lnTo>
                  <a:pt x="1076733" y="1107067"/>
                </a:lnTo>
                <a:lnTo>
                  <a:pt x="1070375" y="1096747"/>
                </a:lnTo>
                <a:lnTo>
                  <a:pt x="1066414" y="1088003"/>
                </a:lnTo>
                <a:lnTo>
                  <a:pt x="1064824" y="1083247"/>
                </a:lnTo>
                <a:lnTo>
                  <a:pt x="1064824" y="1078478"/>
                </a:lnTo>
                <a:lnTo>
                  <a:pt x="1066414" y="1070530"/>
                </a:lnTo>
                <a:lnTo>
                  <a:pt x="1068785" y="1062595"/>
                </a:lnTo>
                <a:lnTo>
                  <a:pt x="1078323" y="1030032"/>
                </a:lnTo>
                <a:lnTo>
                  <a:pt x="1092617" y="982381"/>
                </a:lnTo>
                <a:lnTo>
                  <a:pt x="1099771" y="956960"/>
                </a:lnTo>
                <a:lnTo>
                  <a:pt x="1102937" y="944255"/>
                </a:lnTo>
                <a:lnTo>
                  <a:pt x="1105321" y="930756"/>
                </a:lnTo>
                <a:lnTo>
                  <a:pt x="1106116" y="918039"/>
                </a:lnTo>
                <a:lnTo>
                  <a:pt x="1105321" y="904539"/>
                </a:lnTo>
                <a:lnTo>
                  <a:pt x="1103732" y="891835"/>
                </a:lnTo>
                <a:lnTo>
                  <a:pt x="1100565" y="879131"/>
                </a:lnTo>
                <a:lnTo>
                  <a:pt x="1096591" y="858478"/>
                </a:lnTo>
                <a:lnTo>
                  <a:pt x="1095002" y="848953"/>
                </a:lnTo>
                <a:lnTo>
                  <a:pt x="1095002" y="838620"/>
                </a:lnTo>
                <a:lnTo>
                  <a:pt x="1095796" y="827505"/>
                </a:lnTo>
                <a:lnTo>
                  <a:pt x="1097386" y="816378"/>
                </a:lnTo>
                <a:lnTo>
                  <a:pt x="1102937" y="794148"/>
                </a:lnTo>
                <a:lnTo>
                  <a:pt x="1109296" y="768726"/>
                </a:lnTo>
                <a:lnTo>
                  <a:pt x="1114860" y="743318"/>
                </a:lnTo>
                <a:lnTo>
                  <a:pt x="1118039" y="717101"/>
                </a:lnTo>
                <a:lnTo>
                  <a:pt x="1121205" y="690898"/>
                </a:lnTo>
                <a:lnTo>
                  <a:pt x="1122795" y="663886"/>
                </a:lnTo>
                <a:lnTo>
                  <a:pt x="1123590" y="636888"/>
                </a:lnTo>
                <a:lnTo>
                  <a:pt x="1123590" y="610684"/>
                </a:lnTo>
                <a:lnTo>
                  <a:pt x="1122795" y="597172"/>
                </a:lnTo>
                <a:lnTo>
                  <a:pt x="1122000" y="584468"/>
                </a:lnTo>
                <a:lnTo>
                  <a:pt x="1117244" y="559059"/>
                </a:lnTo>
                <a:lnTo>
                  <a:pt x="1114860" y="545547"/>
                </a:lnTo>
                <a:lnTo>
                  <a:pt x="1113270" y="539201"/>
                </a:lnTo>
                <a:lnTo>
                  <a:pt x="1112475" y="536022"/>
                </a:lnTo>
                <a:lnTo>
                  <a:pt x="1113270" y="532842"/>
                </a:lnTo>
                <a:lnTo>
                  <a:pt x="1114065" y="527291"/>
                </a:lnTo>
                <a:lnTo>
                  <a:pt x="1114065" y="522522"/>
                </a:lnTo>
                <a:lnTo>
                  <a:pt x="1113270" y="512189"/>
                </a:lnTo>
                <a:lnTo>
                  <a:pt x="1113270" y="472487"/>
                </a:lnTo>
                <a:lnTo>
                  <a:pt x="1114065" y="466128"/>
                </a:lnTo>
                <a:lnTo>
                  <a:pt x="1115654" y="460577"/>
                </a:lnTo>
                <a:lnTo>
                  <a:pt x="1122795" y="436745"/>
                </a:lnTo>
                <a:lnTo>
                  <a:pt x="1124385" y="431976"/>
                </a:lnTo>
                <a:lnTo>
                  <a:pt x="1129154" y="446270"/>
                </a:lnTo>
                <a:lnTo>
                  <a:pt x="1133923" y="460577"/>
                </a:lnTo>
                <a:lnTo>
                  <a:pt x="1136307" y="469307"/>
                </a:lnTo>
                <a:lnTo>
                  <a:pt x="1138679" y="478037"/>
                </a:lnTo>
                <a:lnTo>
                  <a:pt x="1142653" y="496306"/>
                </a:lnTo>
                <a:lnTo>
                  <a:pt x="1145037" y="505049"/>
                </a:lnTo>
                <a:lnTo>
                  <a:pt x="1148217" y="514574"/>
                </a:lnTo>
                <a:lnTo>
                  <a:pt x="1155357" y="532047"/>
                </a:lnTo>
                <a:lnTo>
                  <a:pt x="1163306" y="549521"/>
                </a:lnTo>
                <a:lnTo>
                  <a:pt x="1172036" y="566994"/>
                </a:lnTo>
                <a:lnTo>
                  <a:pt x="1179984" y="582878"/>
                </a:lnTo>
                <a:lnTo>
                  <a:pt x="1187919" y="599556"/>
                </a:lnTo>
                <a:lnTo>
                  <a:pt x="1191099" y="605915"/>
                </a:lnTo>
                <a:lnTo>
                  <a:pt x="1193483" y="612274"/>
                </a:lnTo>
                <a:lnTo>
                  <a:pt x="1193483" y="614645"/>
                </a:lnTo>
                <a:lnTo>
                  <a:pt x="1192688" y="617825"/>
                </a:lnTo>
                <a:lnTo>
                  <a:pt x="1192688" y="621004"/>
                </a:lnTo>
                <a:lnTo>
                  <a:pt x="1192688" y="624978"/>
                </a:lnTo>
                <a:lnTo>
                  <a:pt x="1194278" y="630529"/>
                </a:lnTo>
                <a:lnTo>
                  <a:pt x="1195868" y="636888"/>
                </a:lnTo>
                <a:lnTo>
                  <a:pt x="1199842" y="648002"/>
                </a:lnTo>
                <a:lnTo>
                  <a:pt x="1200637" y="652771"/>
                </a:lnTo>
                <a:lnTo>
                  <a:pt x="1201432" y="657540"/>
                </a:lnTo>
                <a:lnTo>
                  <a:pt x="1202226" y="671834"/>
                </a:lnTo>
                <a:lnTo>
                  <a:pt x="1203021" y="677398"/>
                </a:lnTo>
                <a:lnTo>
                  <a:pt x="1204611" y="682949"/>
                </a:lnTo>
                <a:lnTo>
                  <a:pt x="1206188" y="686129"/>
                </a:lnTo>
                <a:lnTo>
                  <a:pt x="1208572" y="687718"/>
                </a:lnTo>
                <a:lnTo>
                  <a:pt x="1210957" y="687718"/>
                </a:lnTo>
                <a:lnTo>
                  <a:pt x="1212546" y="686129"/>
                </a:lnTo>
                <a:lnTo>
                  <a:pt x="1213341" y="684539"/>
                </a:lnTo>
                <a:lnTo>
                  <a:pt x="1214136" y="681359"/>
                </a:lnTo>
                <a:lnTo>
                  <a:pt x="1214931" y="678193"/>
                </a:lnTo>
                <a:lnTo>
                  <a:pt x="1214136" y="671040"/>
                </a:lnTo>
                <a:lnTo>
                  <a:pt x="1213341" y="664681"/>
                </a:lnTo>
                <a:lnTo>
                  <a:pt x="1213341" y="661515"/>
                </a:lnTo>
                <a:lnTo>
                  <a:pt x="1213341" y="660720"/>
                </a:lnTo>
                <a:lnTo>
                  <a:pt x="1214136" y="659130"/>
                </a:lnTo>
                <a:lnTo>
                  <a:pt x="1214931" y="660720"/>
                </a:lnTo>
                <a:lnTo>
                  <a:pt x="1215726" y="662309"/>
                </a:lnTo>
                <a:lnTo>
                  <a:pt x="1215726" y="666271"/>
                </a:lnTo>
                <a:lnTo>
                  <a:pt x="1217315" y="677398"/>
                </a:lnTo>
                <a:lnTo>
                  <a:pt x="1217315" y="685334"/>
                </a:lnTo>
                <a:lnTo>
                  <a:pt x="1218110" y="688513"/>
                </a:lnTo>
                <a:lnTo>
                  <a:pt x="1219700" y="692487"/>
                </a:lnTo>
                <a:lnTo>
                  <a:pt x="1221290" y="694077"/>
                </a:lnTo>
                <a:lnTo>
                  <a:pt x="1222866" y="694872"/>
                </a:lnTo>
                <a:lnTo>
                  <a:pt x="1225251" y="694872"/>
                </a:lnTo>
                <a:lnTo>
                  <a:pt x="1226840" y="694077"/>
                </a:lnTo>
                <a:lnTo>
                  <a:pt x="1228430" y="691692"/>
                </a:lnTo>
                <a:lnTo>
                  <a:pt x="1229225" y="689308"/>
                </a:lnTo>
                <a:lnTo>
                  <a:pt x="1229225" y="682949"/>
                </a:lnTo>
                <a:lnTo>
                  <a:pt x="1228430" y="672629"/>
                </a:lnTo>
                <a:lnTo>
                  <a:pt x="1228430" y="667065"/>
                </a:lnTo>
                <a:lnTo>
                  <a:pt x="1228430" y="661515"/>
                </a:lnTo>
                <a:lnTo>
                  <a:pt x="1233199" y="674219"/>
                </a:lnTo>
                <a:lnTo>
                  <a:pt x="1237173" y="686129"/>
                </a:lnTo>
                <a:lnTo>
                  <a:pt x="1240340" y="691692"/>
                </a:lnTo>
                <a:lnTo>
                  <a:pt x="1241929" y="694077"/>
                </a:lnTo>
                <a:lnTo>
                  <a:pt x="1244314" y="695667"/>
                </a:lnTo>
                <a:lnTo>
                  <a:pt x="1246698" y="696461"/>
                </a:lnTo>
                <a:lnTo>
                  <a:pt x="1249083" y="695667"/>
                </a:lnTo>
                <a:lnTo>
                  <a:pt x="1250672" y="694077"/>
                </a:lnTo>
                <a:lnTo>
                  <a:pt x="1251467" y="691692"/>
                </a:lnTo>
                <a:lnTo>
                  <a:pt x="1251467" y="686923"/>
                </a:lnTo>
                <a:lnTo>
                  <a:pt x="1250672" y="682154"/>
                </a:lnTo>
                <a:lnTo>
                  <a:pt x="1246698" y="673424"/>
                </a:lnTo>
                <a:lnTo>
                  <a:pt x="1243519" y="663886"/>
                </a:lnTo>
                <a:lnTo>
                  <a:pt x="1241929" y="659130"/>
                </a:lnTo>
                <a:lnTo>
                  <a:pt x="1241134" y="655156"/>
                </a:lnTo>
                <a:lnTo>
                  <a:pt x="1244314" y="658335"/>
                </a:lnTo>
                <a:lnTo>
                  <a:pt x="1247493" y="662309"/>
                </a:lnTo>
                <a:lnTo>
                  <a:pt x="1253057" y="670245"/>
                </a:lnTo>
                <a:lnTo>
                  <a:pt x="1255441" y="674219"/>
                </a:lnTo>
                <a:lnTo>
                  <a:pt x="1258608" y="678193"/>
                </a:lnTo>
                <a:lnTo>
                  <a:pt x="1260992" y="680565"/>
                </a:lnTo>
                <a:lnTo>
                  <a:pt x="1263377" y="681359"/>
                </a:lnTo>
                <a:lnTo>
                  <a:pt x="1265761" y="681359"/>
                </a:lnTo>
                <a:lnTo>
                  <a:pt x="1267351" y="680565"/>
                </a:lnTo>
                <a:lnTo>
                  <a:pt x="1268941" y="678988"/>
                </a:lnTo>
                <a:lnTo>
                  <a:pt x="1269736" y="677398"/>
                </a:lnTo>
                <a:lnTo>
                  <a:pt x="1269736" y="675014"/>
                </a:lnTo>
                <a:lnTo>
                  <a:pt x="1268941" y="672629"/>
                </a:lnTo>
                <a:lnTo>
                  <a:pt x="1267351" y="668655"/>
                </a:lnTo>
                <a:lnTo>
                  <a:pt x="1264966" y="665476"/>
                </a:lnTo>
                <a:lnTo>
                  <a:pt x="1257018" y="650387"/>
                </a:lnTo>
                <a:lnTo>
                  <a:pt x="1253057" y="642452"/>
                </a:lnTo>
                <a:lnTo>
                  <a:pt x="1250672" y="638477"/>
                </a:lnTo>
                <a:lnTo>
                  <a:pt x="1249878" y="634503"/>
                </a:lnTo>
                <a:lnTo>
                  <a:pt x="1252262" y="636093"/>
                </a:lnTo>
                <a:lnTo>
                  <a:pt x="1254647" y="638477"/>
                </a:lnTo>
                <a:lnTo>
                  <a:pt x="1257018" y="640862"/>
                </a:lnTo>
                <a:lnTo>
                  <a:pt x="1259403" y="643246"/>
                </a:lnTo>
                <a:lnTo>
                  <a:pt x="1264966" y="646426"/>
                </a:lnTo>
                <a:lnTo>
                  <a:pt x="1270530" y="647208"/>
                </a:lnTo>
                <a:lnTo>
                  <a:pt x="1275286" y="648002"/>
                </a:lnTo>
                <a:lnTo>
                  <a:pt x="1276876" y="647208"/>
                </a:lnTo>
                <a:lnTo>
                  <a:pt x="1279261" y="646426"/>
                </a:lnTo>
                <a:lnTo>
                  <a:pt x="1280055" y="644836"/>
                </a:lnTo>
                <a:lnTo>
                  <a:pt x="1280850" y="644041"/>
                </a:lnTo>
                <a:lnTo>
                  <a:pt x="1280850" y="641657"/>
                </a:lnTo>
                <a:lnTo>
                  <a:pt x="1279261" y="639272"/>
                </a:lnTo>
                <a:lnTo>
                  <a:pt x="1276876" y="636888"/>
                </a:lnTo>
                <a:lnTo>
                  <a:pt x="1272915" y="634503"/>
                </a:lnTo>
                <a:lnTo>
                  <a:pt x="1269736" y="631324"/>
                </a:lnTo>
                <a:lnTo>
                  <a:pt x="1262582" y="624183"/>
                </a:lnTo>
                <a:lnTo>
                  <a:pt x="1257018" y="616235"/>
                </a:lnTo>
                <a:lnTo>
                  <a:pt x="1250672" y="609094"/>
                </a:lnTo>
                <a:lnTo>
                  <a:pt x="1247493" y="605915"/>
                </a:lnTo>
                <a:lnTo>
                  <a:pt x="1244314" y="602736"/>
                </a:lnTo>
                <a:lnTo>
                  <a:pt x="1240340" y="600351"/>
                </a:lnTo>
                <a:lnTo>
                  <a:pt x="1236378" y="598762"/>
                </a:lnTo>
                <a:lnTo>
                  <a:pt x="1230020" y="598762"/>
                </a:lnTo>
                <a:lnTo>
                  <a:pt x="1228430" y="597967"/>
                </a:lnTo>
                <a:lnTo>
                  <a:pt x="1227635" y="595595"/>
                </a:lnTo>
                <a:lnTo>
                  <a:pt x="1226840" y="594006"/>
                </a:lnTo>
                <a:lnTo>
                  <a:pt x="1224456" y="588442"/>
                </a:lnTo>
                <a:lnTo>
                  <a:pt x="1221290" y="578917"/>
                </a:lnTo>
                <a:lnTo>
                  <a:pt x="1218905" y="568584"/>
                </a:lnTo>
                <a:lnTo>
                  <a:pt x="1216521" y="559059"/>
                </a:lnTo>
                <a:lnTo>
                  <a:pt x="1214931" y="548726"/>
                </a:lnTo>
                <a:lnTo>
                  <a:pt x="1214136" y="536022"/>
                </a:lnTo>
                <a:lnTo>
                  <a:pt x="1212546" y="524112"/>
                </a:lnTo>
                <a:lnTo>
                  <a:pt x="1210162" y="513779"/>
                </a:lnTo>
                <a:lnTo>
                  <a:pt x="1206982" y="503459"/>
                </a:lnTo>
                <a:lnTo>
                  <a:pt x="1203816" y="493139"/>
                </a:lnTo>
                <a:lnTo>
                  <a:pt x="1199842" y="482807"/>
                </a:lnTo>
                <a:lnTo>
                  <a:pt x="1196663" y="474871"/>
                </a:lnTo>
                <a:lnTo>
                  <a:pt x="1195073" y="470897"/>
                </a:lnTo>
                <a:lnTo>
                  <a:pt x="1192688" y="466923"/>
                </a:lnTo>
                <a:lnTo>
                  <a:pt x="1189509" y="461359"/>
                </a:lnTo>
                <a:lnTo>
                  <a:pt x="1187919" y="458987"/>
                </a:lnTo>
                <a:lnTo>
                  <a:pt x="1187138" y="455808"/>
                </a:lnTo>
                <a:lnTo>
                  <a:pt x="1186343" y="451039"/>
                </a:lnTo>
                <a:lnTo>
                  <a:pt x="1185548" y="445475"/>
                </a:lnTo>
                <a:lnTo>
                  <a:pt x="1185548" y="435155"/>
                </a:lnTo>
                <a:lnTo>
                  <a:pt x="1183163" y="414503"/>
                </a:lnTo>
                <a:lnTo>
                  <a:pt x="1179984" y="393850"/>
                </a:lnTo>
                <a:lnTo>
                  <a:pt x="1176010" y="374005"/>
                </a:lnTo>
                <a:lnTo>
                  <a:pt x="1176010" y="369236"/>
                </a:lnTo>
                <a:lnTo>
                  <a:pt x="1176805" y="364467"/>
                </a:lnTo>
                <a:lnTo>
                  <a:pt x="1176805" y="354147"/>
                </a:lnTo>
                <a:lnTo>
                  <a:pt x="1176805" y="343019"/>
                </a:lnTo>
                <a:lnTo>
                  <a:pt x="1176010" y="332700"/>
                </a:lnTo>
                <a:lnTo>
                  <a:pt x="1175215" y="327931"/>
                </a:lnTo>
                <a:lnTo>
                  <a:pt x="1173625" y="323175"/>
                </a:lnTo>
                <a:lnTo>
                  <a:pt x="1169664" y="314431"/>
                </a:lnTo>
                <a:lnTo>
                  <a:pt x="1164895" y="306496"/>
                </a:lnTo>
                <a:lnTo>
                  <a:pt x="1160126" y="298548"/>
                </a:lnTo>
                <a:lnTo>
                  <a:pt x="1156947" y="294573"/>
                </a:lnTo>
                <a:lnTo>
                  <a:pt x="1153767" y="290612"/>
                </a:lnTo>
                <a:lnTo>
                  <a:pt x="1149806" y="288228"/>
                </a:lnTo>
                <a:lnTo>
                  <a:pt x="1145832" y="285843"/>
                </a:lnTo>
                <a:lnTo>
                  <a:pt x="1137089" y="281869"/>
                </a:lnTo>
                <a:lnTo>
                  <a:pt x="1127564" y="279485"/>
                </a:lnTo>
                <a:lnTo>
                  <a:pt x="1117244" y="277895"/>
                </a:lnTo>
                <a:lnTo>
                  <a:pt x="1106911" y="277100"/>
                </a:lnTo>
                <a:lnTo>
                  <a:pt x="1095002" y="277100"/>
                </a:lnTo>
                <a:lnTo>
                  <a:pt x="1092617" y="275510"/>
                </a:lnTo>
                <a:lnTo>
                  <a:pt x="1088643" y="273139"/>
                </a:lnTo>
                <a:lnTo>
                  <a:pt x="1071170" y="262011"/>
                </a:lnTo>
                <a:lnTo>
                  <a:pt x="1066414" y="258832"/>
                </a:lnTo>
                <a:lnTo>
                  <a:pt x="1064824" y="258050"/>
                </a:lnTo>
                <a:lnTo>
                  <a:pt x="1063234" y="257255"/>
                </a:lnTo>
                <a:lnTo>
                  <a:pt x="1063234" y="255665"/>
                </a:lnTo>
                <a:lnTo>
                  <a:pt x="1060850" y="237397"/>
                </a:lnTo>
                <a:lnTo>
                  <a:pt x="1060055" y="229449"/>
                </a:lnTo>
                <a:lnTo>
                  <a:pt x="1060055" y="227859"/>
                </a:lnTo>
                <a:lnTo>
                  <a:pt x="1061645" y="226270"/>
                </a:lnTo>
                <a:lnTo>
                  <a:pt x="1065619" y="223103"/>
                </a:lnTo>
                <a:lnTo>
                  <a:pt x="1067208" y="220719"/>
                </a:lnTo>
                <a:lnTo>
                  <a:pt x="1068003" y="217539"/>
                </a:lnTo>
                <a:lnTo>
                  <a:pt x="1070375" y="211975"/>
                </a:lnTo>
                <a:lnTo>
                  <a:pt x="1075144" y="195297"/>
                </a:lnTo>
                <a:lnTo>
                  <a:pt x="1077528" y="185772"/>
                </a:lnTo>
                <a:lnTo>
                  <a:pt x="1079118" y="176234"/>
                </a:lnTo>
                <a:lnTo>
                  <a:pt x="1080708" y="166709"/>
                </a:lnTo>
                <a:lnTo>
                  <a:pt x="1080708" y="156389"/>
                </a:lnTo>
                <a:lnTo>
                  <a:pt x="1079913" y="146851"/>
                </a:lnTo>
                <a:lnTo>
                  <a:pt x="1078323" y="137326"/>
                </a:lnTo>
                <a:lnTo>
                  <a:pt x="1075939" y="127788"/>
                </a:lnTo>
                <a:lnTo>
                  <a:pt x="1071170" y="119058"/>
                </a:lnTo>
                <a:lnTo>
                  <a:pt x="1065619" y="112699"/>
                </a:lnTo>
                <a:lnTo>
                  <a:pt x="1059260" y="107135"/>
                </a:lnTo>
                <a:lnTo>
                  <a:pt x="1052106" y="102379"/>
                </a:lnTo>
                <a:lnTo>
                  <a:pt x="1043376" y="99200"/>
                </a:lnTo>
                <a:lnTo>
                  <a:pt x="1033056" y="98405"/>
                </a:lnTo>
                <a:close/>
                <a:moveTo>
                  <a:pt x="0" y="0"/>
                </a:moveTo>
                <a:lnTo>
                  <a:pt x="5556537" y="0"/>
                </a:lnTo>
                <a:lnTo>
                  <a:pt x="5556537" y="4978400"/>
                </a:lnTo>
                <a:lnTo>
                  <a:pt x="0" y="4978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3434"/>
            <a:ext cx="12192000" cy="174085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71348" y="267099"/>
            <a:ext cx="8846801" cy="132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Raleway Light" panose="020B0403030101060003" pitchFamily="34" charset="-52"/>
              </a:rPr>
              <a:t>Количество людей, которые делают покупки онлайн в Украине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37403" y="2158764"/>
            <a:ext cx="2581699" cy="5295554"/>
            <a:chOff x="8516769" y="1966993"/>
            <a:chExt cx="2581699" cy="529555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634659" y="5508221"/>
              <a:ext cx="228027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ru-RU" sz="6000" b="1" spc="-210" dirty="0">
                  <a:solidFill>
                    <a:schemeClr val="tx2">
                      <a:lumMod val="50000"/>
                    </a:schemeClr>
                  </a:solidFill>
                  <a:latin typeface="Arial Black" panose="020B0A04020102020204" pitchFamily="34" charset="0"/>
                </a:rPr>
                <a:t>2008</a:t>
              </a:r>
              <a:br>
                <a:rPr lang="en-US" sz="6000" b="1" spc="-210" dirty="0">
                  <a:solidFill>
                    <a:schemeClr val="tx2">
                      <a:lumMod val="50000"/>
                    </a:schemeClr>
                  </a:solidFill>
                  <a:latin typeface="Arial Black" panose="020B0A04020102020204" pitchFamily="34" charset="0"/>
                </a:rPr>
              </a:br>
              <a:endParaRPr lang="ru-RU" sz="6000" b="1" spc="-21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597117" y="1966993"/>
              <a:ext cx="239259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ru-RU" sz="6000" b="1" spc="-210" dirty="0">
                  <a:solidFill>
                    <a:schemeClr val="tx2">
                      <a:lumMod val="50000"/>
                    </a:schemeClr>
                  </a:solidFill>
                  <a:latin typeface="Arial Black" panose="020B0A04020102020204" pitchFamily="34" charset="0"/>
                </a:rPr>
                <a:t>2017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516769" y="3079337"/>
              <a:ext cx="258169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ru-RU" sz="2400" dirty="0"/>
                <a:t> </a:t>
              </a:r>
              <a:r>
                <a:rPr lang="ru-RU" sz="6000" b="1" spc="-210" dirty="0">
                  <a:solidFill>
                    <a:schemeClr val="tx2">
                      <a:lumMod val="50000"/>
                    </a:schemeClr>
                  </a:solidFill>
                  <a:latin typeface="Arial Black" panose="020B0A04020102020204" pitchFamily="34" charset="0"/>
                </a:rPr>
                <a:t>2016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8605414" y="4293779"/>
              <a:ext cx="212222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ru-RU" sz="6000" b="1" spc="-210" dirty="0">
                  <a:solidFill>
                    <a:schemeClr val="tx2">
                      <a:lumMod val="50000"/>
                    </a:schemeClr>
                  </a:solidFill>
                  <a:latin typeface="Arial Black" panose="020B0A04020102020204" pitchFamily="34" charset="0"/>
                </a:rPr>
                <a:t>2011</a:t>
              </a:r>
            </a:p>
          </p:txBody>
        </p:sp>
      </p:grpSp>
      <p:sp>
        <p:nvSpPr>
          <p:cNvPr id="45" name="Shape 395"/>
          <p:cNvSpPr/>
          <p:nvPr/>
        </p:nvSpPr>
        <p:spPr>
          <a:xfrm>
            <a:off x="8248443" y="3160434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" name="Shape 395"/>
          <p:cNvSpPr/>
          <p:nvPr/>
        </p:nvSpPr>
        <p:spPr>
          <a:xfrm>
            <a:off x="8775931" y="3160433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" name="Shape 395"/>
          <p:cNvSpPr/>
          <p:nvPr/>
        </p:nvSpPr>
        <p:spPr>
          <a:xfrm>
            <a:off x="9308142" y="3160433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Shape 395"/>
          <p:cNvSpPr/>
          <p:nvPr/>
        </p:nvSpPr>
        <p:spPr>
          <a:xfrm>
            <a:off x="7199020" y="4379797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Shape 395"/>
          <p:cNvSpPr/>
          <p:nvPr/>
        </p:nvSpPr>
        <p:spPr>
          <a:xfrm>
            <a:off x="7755083" y="4379796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0" name="Shape 395"/>
          <p:cNvSpPr/>
          <p:nvPr/>
        </p:nvSpPr>
        <p:spPr>
          <a:xfrm>
            <a:off x="8293204" y="4379797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1" name="Shape 395"/>
          <p:cNvSpPr/>
          <p:nvPr/>
        </p:nvSpPr>
        <p:spPr>
          <a:xfrm>
            <a:off x="8820692" y="4379796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Shape 395"/>
          <p:cNvSpPr/>
          <p:nvPr/>
        </p:nvSpPr>
        <p:spPr>
          <a:xfrm>
            <a:off x="9362121" y="4379797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Shape 395"/>
          <p:cNvSpPr/>
          <p:nvPr/>
        </p:nvSpPr>
        <p:spPr>
          <a:xfrm>
            <a:off x="9889609" y="4379796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Shape 395"/>
          <p:cNvSpPr/>
          <p:nvPr/>
        </p:nvSpPr>
        <p:spPr>
          <a:xfrm>
            <a:off x="9851798" y="3160433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Shape 395"/>
          <p:cNvSpPr/>
          <p:nvPr/>
        </p:nvSpPr>
        <p:spPr>
          <a:xfrm>
            <a:off x="9839098" y="1975614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Пятиугольник 1"/>
          <p:cNvSpPr/>
          <p:nvPr/>
        </p:nvSpPr>
        <p:spPr>
          <a:xfrm>
            <a:off x="4555647" y="2077633"/>
            <a:ext cx="1221554" cy="834659"/>
          </a:xfrm>
          <a:prstGeom prst="homePlat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ятиугольник 54"/>
          <p:cNvSpPr/>
          <p:nvPr/>
        </p:nvSpPr>
        <p:spPr>
          <a:xfrm>
            <a:off x="4555646" y="3228477"/>
            <a:ext cx="1264195" cy="834659"/>
          </a:xfrm>
          <a:prstGeom prst="homePlat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ятиугольник 55"/>
          <p:cNvSpPr/>
          <p:nvPr/>
        </p:nvSpPr>
        <p:spPr>
          <a:xfrm>
            <a:off x="4555646" y="4504921"/>
            <a:ext cx="1297607" cy="834659"/>
          </a:xfrm>
          <a:prstGeom prst="homePlat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555552" y="2077633"/>
            <a:ext cx="984565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5400" dirty="0">
                <a:solidFill>
                  <a:schemeClr val="bg1">
                    <a:lumMod val="85000"/>
                  </a:schemeClr>
                </a:solidFill>
              </a:rPr>
              <a:t>7</a:t>
            </a:r>
            <a:r>
              <a:rPr lang="ru-RU" dirty="0"/>
              <a:t>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млн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0181" y="4631847"/>
            <a:ext cx="931665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54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млн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74015" y="3228477"/>
            <a:ext cx="103746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5400" dirty="0">
                <a:solidFill>
                  <a:schemeClr val="bg1">
                    <a:lumMod val="85000"/>
                  </a:schemeClr>
                </a:solidFill>
              </a:rPr>
              <a:t>4</a:t>
            </a:r>
            <a:r>
              <a:rPr lang="ru-RU" dirty="0"/>
              <a:t>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млн </a:t>
            </a:r>
          </a:p>
        </p:txBody>
      </p:sp>
      <p:sp>
        <p:nvSpPr>
          <p:cNvPr id="58" name="Shape 395"/>
          <p:cNvSpPr/>
          <p:nvPr/>
        </p:nvSpPr>
        <p:spPr>
          <a:xfrm>
            <a:off x="6670273" y="5599003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395"/>
          <p:cNvSpPr/>
          <p:nvPr/>
        </p:nvSpPr>
        <p:spPr>
          <a:xfrm>
            <a:off x="7219230" y="5599003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" name="Shape 395"/>
          <p:cNvSpPr/>
          <p:nvPr/>
        </p:nvSpPr>
        <p:spPr>
          <a:xfrm>
            <a:off x="7775293" y="5599002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1" name="Shape 395"/>
          <p:cNvSpPr/>
          <p:nvPr/>
        </p:nvSpPr>
        <p:spPr>
          <a:xfrm>
            <a:off x="8313414" y="5599003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3" name="Shape 395"/>
          <p:cNvSpPr/>
          <p:nvPr/>
        </p:nvSpPr>
        <p:spPr>
          <a:xfrm>
            <a:off x="8840902" y="5599002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4" name="Shape 395"/>
          <p:cNvSpPr/>
          <p:nvPr/>
        </p:nvSpPr>
        <p:spPr>
          <a:xfrm>
            <a:off x="9382331" y="5599003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" name="Shape 395"/>
          <p:cNvSpPr/>
          <p:nvPr/>
        </p:nvSpPr>
        <p:spPr>
          <a:xfrm>
            <a:off x="9909819" y="5599002"/>
            <a:ext cx="508331" cy="1045211"/>
          </a:xfrm>
          <a:custGeom>
            <a:avLst/>
            <a:gdLst/>
            <a:ahLst/>
            <a:cxnLst/>
            <a:rect l="0" t="0" r="0" b="0"/>
            <a:pathLst>
              <a:path w="39012" h="80215" extrusionOk="0">
                <a:moveTo>
                  <a:pt x="19506" y="53273"/>
                </a:moveTo>
                <a:lnTo>
                  <a:pt x="19628" y="54309"/>
                </a:lnTo>
                <a:lnTo>
                  <a:pt x="19689" y="54858"/>
                </a:lnTo>
                <a:lnTo>
                  <a:pt x="19689" y="55406"/>
                </a:lnTo>
                <a:lnTo>
                  <a:pt x="19567" y="56442"/>
                </a:lnTo>
                <a:lnTo>
                  <a:pt x="19567" y="56930"/>
                </a:lnTo>
                <a:lnTo>
                  <a:pt x="19628" y="57418"/>
                </a:lnTo>
                <a:lnTo>
                  <a:pt x="19689" y="57844"/>
                </a:lnTo>
                <a:lnTo>
                  <a:pt x="19872" y="58210"/>
                </a:lnTo>
                <a:lnTo>
                  <a:pt x="19933" y="58454"/>
                </a:lnTo>
                <a:lnTo>
                  <a:pt x="19933" y="58698"/>
                </a:lnTo>
                <a:lnTo>
                  <a:pt x="19933" y="59246"/>
                </a:lnTo>
                <a:lnTo>
                  <a:pt x="19872" y="60283"/>
                </a:lnTo>
                <a:lnTo>
                  <a:pt x="19750" y="61319"/>
                </a:lnTo>
                <a:lnTo>
                  <a:pt x="19689" y="62843"/>
                </a:lnTo>
                <a:lnTo>
                  <a:pt x="19628" y="64305"/>
                </a:lnTo>
                <a:lnTo>
                  <a:pt x="19628" y="65281"/>
                </a:lnTo>
                <a:lnTo>
                  <a:pt x="19628" y="66195"/>
                </a:lnTo>
                <a:lnTo>
                  <a:pt x="19750" y="68267"/>
                </a:lnTo>
                <a:lnTo>
                  <a:pt x="19811" y="69486"/>
                </a:lnTo>
                <a:lnTo>
                  <a:pt x="19750" y="70645"/>
                </a:lnTo>
                <a:lnTo>
                  <a:pt x="19506" y="73022"/>
                </a:lnTo>
                <a:lnTo>
                  <a:pt x="19323" y="70888"/>
                </a:lnTo>
                <a:lnTo>
                  <a:pt x="19262" y="69791"/>
                </a:lnTo>
                <a:lnTo>
                  <a:pt x="19262" y="68694"/>
                </a:lnTo>
                <a:lnTo>
                  <a:pt x="19323" y="67658"/>
                </a:lnTo>
                <a:lnTo>
                  <a:pt x="19384" y="66561"/>
                </a:lnTo>
                <a:lnTo>
                  <a:pt x="19445" y="65464"/>
                </a:lnTo>
                <a:lnTo>
                  <a:pt x="19445" y="64366"/>
                </a:lnTo>
                <a:lnTo>
                  <a:pt x="19384" y="62599"/>
                </a:lnTo>
                <a:lnTo>
                  <a:pt x="19323" y="61745"/>
                </a:lnTo>
                <a:lnTo>
                  <a:pt x="19262" y="60831"/>
                </a:lnTo>
                <a:lnTo>
                  <a:pt x="19140" y="59612"/>
                </a:lnTo>
                <a:lnTo>
                  <a:pt x="19079" y="59002"/>
                </a:lnTo>
                <a:lnTo>
                  <a:pt x="19079" y="58698"/>
                </a:lnTo>
                <a:lnTo>
                  <a:pt x="19140" y="58393"/>
                </a:lnTo>
                <a:lnTo>
                  <a:pt x="19262" y="57844"/>
                </a:lnTo>
                <a:lnTo>
                  <a:pt x="19445" y="57235"/>
                </a:lnTo>
                <a:lnTo>
                  <a:pt x="19445" y="56625"/>
                </a:lnTo>
                <a:lnTo>
                  <a:pt x="19445" y="56016"/>
                </a:lnTo>
                <a:lnTo>
                  <a:pt x="19384" y="55345"/>
                </a:lnTo>
                <a:lnTo>
                  <a:pt x="19384" y="54614"/>
                </a:lnTo>
                <a:lnTo>
                  <a:pt x="19506" y="53273"/>
                </a:lnTo>
                <a:close/>
                <a:moveTo>
                  <a:pt x="19445" y="0"/>
                </a:moveTo>
                <a:lnTo>
                  <a:pt x="18957" y="61"/>
                </a:lnTo>
                <a:lnTo>
                  <a:pt x="18287" y="183"/>
                </a:lnTo>
                <a:lnTo>
                  <a:pt x="17677" y="366"/>
                </a:lnTo>
                <a:lnTo>
                  <a:pt x="17068" y="670"/>
                </a:lnTo>
                <a:lnTo>
                  <a:pt x="16824" y="853"/>
                </a:lnTo>
                <a:lnTo>
                  <a:pt x="16580" y="1097"/>
                </a:lnTo>
                <a:lnTo>
                  <a:pt x="16336" y="1402"/>
                </a:lnTo>
                <a:lnTo>
                  <a:pt x="16153" y="1646"/>
                </a:lnTo>
                <a:lnTo>
                  <a:pt x="15788" y="2316"/>
                </a:lnTo>
                <a:lnTo>
                  <a:pt x="15605" y="2987"/>
                </a:lnTo>
                <a:lnTo>
                  <a:pt x="15483" y="3657"/>
                </a:lnTo>
                <a:lnTo>
                  <a:pt x="15422" y="4389"/>
                </a:lnTo>
                <a:lnTo>
                  <a:pt x="15422" y="5059"/>
                </a:lnTo>
                <a:lnTo>
                  <a:pt x="15422" y="5730"/>
                </a:lnTo>
                <a:lnTo>
                  <a:pt x="15544" y="6400"/>
                </a:lnTo>
                <a:lnTo>
                  <a:pt x="15666" y="7132"/>
                </a:lnTo>
                <a:lnTo>
                  <a:pt x="15849" y="7802"/>
                </a:lnTo>
                <a:lnTo>
                  <a:pt x="16275" y="9082"/>
                </a:lnTo>
                <a:lnTo>
                  <a:pt x="16397" y="9387"/>
                </a:lnTo>
                <a:lnTo>
                  <a:pt x="16580" y="9631"/>
                </a:lnTo>
                <a:lnTo>
                  <a:pt x="16824" y="9874"/>
                </a:lnTo>
                <a:lnTo>
                  <a:pt x="16946" y="9996"/>
                </a:lnTo>
                <a:lnTo>
                  <a:pt x="16946" y="10179"/>
                </a:lnTo>
                <a:lnTo>
                  <a:pt x="16946" y="10362"/>
                </a:lnTo>
                <a:lnTo>
                  <a:pt x="16763" y="11886"/>
                </a:lnTo>
                <a:lnTo>
                  <a:pt x="16763" y="12069"/>
                </a:lnTo>
                <a:lnTo>
                  <a:pt x="16702" y="12252"/>
                </a:lnTo>
                <a:lnTo>
                  <a:pt x="16641" y="12313"/>
                </a:lnTo>
                <a:lnTo>
                  <a:pt x="16458" y="12373"/>
                </a:lnTo>
                <a:lnTo>
                  <a:pt x="16093" y="12617"/>
                </a:lnTo>
                <a:lnTo>
                  <a:pt x="15422" y="13044"/>
                </a:lnTo>
                <a:lnTo>
                  <a:pt x="14752" y="13471"/>
                </a:lnTo>
                <a:lnTo>
                  <a:pt x="14508" y="13653"/>
                </a:lnTo>
                <a:lnTo>
                  <a:pt x="14325" y="13775"/>
                </a:lnTo>
                <a:lnTo>
                  <a:pt x="13350" y="13775"/>
                </a:lnTo>
                <a:lnTo>
                  <a:pt x="12496" y="13836"/>
                </a:lnTo>
                <a:lnTo>
                  <a:pt x="11765" y="13958"/>
                </a:lnTo>
                <a:lnTo>
                  <a:pt x="11033" y="14141"/>
                </a:lnTo>
                <a:lnTo>
                  <a:pt x="10668" y="14263"/>
                </a:lnTo>
                <a:lnTo>
                  <a:pt x="10363" y="14385"/>
                </a:lnTo>
                <a:lnTo>
                  <a:pt x="9997" y="14629"/>
                </a:lnTo>
                <a:lnTo>
                  <a:pt x="9753" y="14812"/>
                </a:lnTo>
                <a:lnTo>
                  <a:pt x="9510" y="15116"/>
                </a:lnTo>
                <a:lnTo>
                  <a:pt x="9266" y="15421"/>
                </a:lnTo>
                <a:lnTo>
                  <a:pt x="8900" y="16031"/>
                </a:lnTo>
                <a:lnTo>
                  <a:pt x="8534" y="16701"/>
                </a:lnTo>
                <a:lnTo>
                  <a:pt x="8230" y="17372"/>
                </a:lnTo>
                <a:lnTo>
                  <a:pt x="8108" y="17737"/>
                </a:lnTo>
                <a:lnTo>
                  <a:pt x="8047" y="18103"/>
                </a:lnTo>
                <a:lnTo>
                  <a:pt x="7986" y="18895"/>
                </a:lnTo>
                <a:lnTo>
                  <a:pt x="7986" y="19688"/>
                </a:lnTo>
                <a:lnTo>
                  <a:pt x="8047" y="20480"/>
                </a:lnTo>
                <a:lnTo>
                  <a:pt x="8047" y="20846"/>
                </a:lnTo>
                <a:lnTo>
                  <a:pt x="8047" y="21212"/>
                </a:lnTo>
                <a:lnTo>
                  <a:pt x="7864" y="22004"/>
                </a:lnTo>
                <a:lnTo>
                  <a:pt x="7620" y="23589"/>
                </a:lnTo>
                <a:lnTo>
                  <a:pt x="7376" y="25174"/>
                </a:lnTo>
                <a:lnTo>
                  <a:pt x="7315" y="26758"/>
                </a:lnTo>
                <a:lnTo>
                  <a:pt x="7254" y="27124"/>
                </a:lnTo>
                <a:lnTo>
                  <a:pt x="7193" y="27490"/>
                </a:lnTo>
                <a:lnTo>
                  <a:pt x="7132" y="27856"/>
                </a:lnTo>
                <a:lnTo>
                  <a:pt x="6950" y="28160"/>
                </a:lnTo>
                <a:lnTo>
                  <a:pt x="6706" y="28526"/>
                </a:lnTo>
                <a:lnTo>
                  <a:pt x="6523" y="28892"/>
                </a:lnTo>
                <a:lnTo>
                  <a:pt x="5974" y="30172"/>
                </a:lnTo>
                <a:lnTo>
                  <a:pt x="5609" y="31452"/>
                </a:lnTo>
                <a:lnTo>
                  <a:pt x="5304" y="32732"/>
                </a:lnTo>
                <a:lnTo>
                  <a:pt x="5121" y="34073"/>
                </a:lnTo>
                <a:lnTo>
                  <a:pt x="4938" y="35536"/>
                </a:lnTo>
                <a:lnTo>
                  <a:pt x="4755" y="36267"/>
                </a:lnTo>
                <a:lnTo>
                  <a:pt x="4572" y="36998"/>
                </a:lnTo>
                <a:lnTo>
                  <a:pt x="4329" y="37669"/>
                </a:lnTo>
                <a:lnTo>
                  <a:pt x="4207" y="38035"/>
                </a:lnTo>
                <a:lnTo>
                  <a:pt x="4146" y="38218"/>
                </a:lnTo>
                <a:lnTo>
                  <a:pt x="4024" y="38400"/>
                </a:lnTo>
                <a:lnTo>
                  <a:pt x="3963" y="38461"/>
                </a:lnTo>
                <a:lnTo>
                  <a:pt x="3475" y="38461"/>
                </a:lnTo>
                <a:lnTo>
                  <a:pt x="3109" y="38583"/>
                </a:lnTo>
                <a:lnTo>
                  <a:pt x="2805" y="38766"/>
                </a:lnTo>
                <a:lnTo>
                  <a:pt x="2256" y="39315"/>
                </a:lnTo>
                <a:lnTo>
                  <a:pt x="1768" y="39863"/>
                </a:lnTo>
                <a:lnTo>
                  <a:pt x="1342" y="40412"/>
                </a:lnTo>
                <a:lnTo>
                  <a:pt x="854" y="41021"/>
                </a:lnTo>
                <a:lnTo>
                  <a:pt x="306" y="41387"/>
                </a:lnTo>
                <a:lnTo>
                  <a:pt x="123" y="41570"/>
                </a:lnTo>
                <a:lnTo>
                  <a:pt x="62" y="41692"/>
                </a:lnTo>
                <a:lnTo>
                  <a:pt x="1" y="41814"/>
                </a:lnTo>
                <a:lnTo>
                  <a:pt x="62" y="42058"/>
                </a:lnTo>
                <a:lnTo>
                  <a:pt x="245" y="42179"/>
                </a:lnTo>
                <a:lnTo>
                  <a:pt x="427" y="42240"/>
                </a:lnTo>
                <a:lnTo>
                  <a:pt x="610" y="42240"/>
                </a:lnTo>
                <a:lnTo>
                  <a:pt x="1098" y="42119"/>
                </a:lnTo>
                <a:lnTo>
                  <a:pt x="1525" y="41936"/>
                </a:lnTo>
                <a:lnTo>
                  <a:pt x="1768" y="41753"/>
                </a:lnTo>
                <a:lnTo>
                  <a:pt x="2012" y="41570"/>
                </a:lnTo>
                <a:lnTo>
                  <a:pt x="2195" y="41387"/>
                </a:lnTo>
                <a:lnTo>
                  <a:pt x="2317" y="41265"/>
                </a:lnTo>
                <a:lnTo>
                  <a:pt x="2439" y="41204"/>
                </a:lnTo>
                <a:lnTo>
                  <a:pt x="2439" y="41204"/>
                </a:lnTo>
                <a:lnTo>
                  <a:pt x="2317" y="41509"/>
                </a:lnTo>
                <a:lnTo>
                  <a:pt x="2256" y="41753"/>
                </a:lnTo>
                <a:lnTo>
                  <a:pt x="1951" y="42240"/>
                </a:lnTo>
                <a:lnTo>
                  <a:pt x="1281" y="43459"/>
                </a:lnTo>
                <a:lnTo>
                  <a:pt x="976" y="44008"/>
                </a:lnTo>
                <a:lnTo>
                  <a:pt x="854" y="44252"/>
                </a:lnTo>
                <a:lnTo>
                  <a:pt x="854" y="44435"/>
                </a:lnTo>
                <a:lnTo>
                  <a:pt x="915" y="44557"/>
                </a:lnTo>
                <a:lnTo>
                  <a:pt x="1037" y="44739"/>
                </a:lnTo>
                <a:lnTo>
                  <a:pt x="1159" y="44861"/>
                </a:lnTo>
                <a:lnTo>
                  <a:pt x="1342" y="44800"/>
                </a:lnTo>
                <a:lnTo>
                  <a:pt x="1525" y="44739"/>
                </a:lnTo>
                <a:lnTo>
                  <a:pt x="1829" y="44435"/>
                </a:lnTo>
                <a:lnTo>
                  <a:pt x="2073" y="44130"/>
                </a:lnTo>
                <a:lnTo>
                  <a:pt x="2561" y="43399"/>
                </a:lnTo>
                <a:lnTo>
                  <a:pt x="2805" y="43033"/>
                </a:lnTo>
                <a:lnTo>
                  <a:pt x="3048" y="42789"/>
                </a:lnTo>
                <a:lnTo>
                  <a:pt x="3048" y="42789"/>
                </a:lnTo>
                <a:lnTo>
                  <a:pt x="2988" y="43094"/>
                </a:lnTo>
                <a:lnTo>
                  <a:pt x="2927" y="43459"/>
                </a:lnTo>
                <a:lnTo>
                  <a:pt x="2622" y="44191"/>
                </a:lnTo>
                <a:lnTo>
                  <a:pt x="2378" y="44861"/>
                </a:lnTo>
                <a:lnTo>
                  <a:pt x="2256" y="45227"/>
                </a:lnTo>
                <a:lnTo>
                  <a:pt x="2256" y="45593"/>
                </a:lnTo>
                <a:lnTo>
                  <a:pt x="2378" y="45776"/>
                </a:lnTo>
                <a:lnTo>
                  <a:pt x="2500" y="45898"/>
                </a:lnTo>
                <a:lnTo>
                  <a:pt x="2683" y="45959"/>
                </a:lnTo>
                <a:lnTo>
                  <a:pt x="2866" y="45898"/>
                </a:lnTo>
                <a:lnTo>
                  <a:pt x="3048" y="45776"/>
                </a:lnTo>
                <a:lnTo>
                  <a:pt x="3170" y="45532"/>
                </a:lnTo>
                <a:lnTo>
                  <a:pt x="3353" y="45166"/>
                </a:lnTo>
                <a:lnTo>
                  <a:pt x="3719" y="44252"/>
                </a:lnTo>
                <a:lnTo>
                  <a:pt x="4085" y="43277"/>
                </a:lnTo>
                <a:lnTo>
                  <a:pt x="4024" y="44130"/>
                </a:lnTo>
                <a:lnTo>
                  <a:pt x="3963" y="44922"/>
                </a:lnTo>
                <a:lnTo>
                  <a:pt x="3963" y="45349"/>
                </a:lnTo>
                <a:lnTo>
                  <a:pt x="4024" y="45593"/>
                </a:lnTo>
                <a:lnTo>
                  <a:pt x="4146" y="45776"/>
                </a:lnTo>
                <a:lnTo>
                  <a:pt x="4268" y="45837"/>
                </a:lnTo>
                <a:lnTo>
                  <a:pt x="4450" y="45837"/>
                </a:lnTo>
                <a:lnTo>
                  <a:pt x="4633" y="45776"/>
                </a:lnTo>
                <a:lnTo>
                  <a:pt x="4755" y="45654"/>
                </a:lnTo>
                <a:lnTo>
                  <a:pt x="4816" y="45349"/>
                </a:lnTo>
                <a:lnTo>
                  <a:pt x="4877" y="45105"/>
                </a:lnTo>
                <a:lnTo>
                  <a:pt x="4938" y="44496"/>
                </a:lnTo>
                <a:lnTo>
                  <a:pt x="4999" y="43642"/>
                </a:lnTo>
                <a:lnTo>
                  <a:pt x="5060" y="43338"/>
                </a:lnTo>
                <a:lnTo>
                  <a:pt x="5060" y="43216"/>
                </a:lnTo>
                <a:lnTo>
                  <a:pt x="5182" y="43094"/>
                </a:lnTo>
                <a:lnTo>
                  <a:pt x="5243" y="43277"/>
                </a:lnTo>
                <a:lnTo>
                  <a:pt x="5243" y="43459"/>
                </a:lnTo>
                <a:lnTo>
                  <a:pt x="5182" y="43886"/>
                </a:lnTo>
                <a:lnTo>
                  <a:pt x="5121" y="44374"/>
                </a:lnTo>
                <a:lnTo>
                  <a:pt x="5121" y="44800"/>
                </a:lnTo>
                <a:lnTo>
                  <a:pt x="5182" y="45044"/>
                </a:lnTo>
                <a:lnTo>
                  <a:pt x="5365" y="45227"/>
                </a:lnTo>
                <a:lnTo>
                  <a:pt x="5426" y="45288"/>
                </a:lnTo>
                <a:lnTo>
                  <a:pt x="5609" y="45288"/>
                </a:lnTo>
                <a:lnTo>
                  <a:pt x="5730" y="45227"/>
                </a:lnTo>
                <a:lnTo>
                  <a:pt x="5852" y="45044"/>
                </a:lnTo>
                <a:lnTo>
                  <a:pt x="5913" y="44861"/>
                </a:lnTo>
                <a:lnTo>
                  <a:pt x="6035" y="44496"/>
                </a:lnTo>
                <a:lnTo>
                  <a:pt x="6035" y="43642"/>
                </a:lnTo>
                <a:lnTo>
                  <a:pt x="6157" y="42484"/>
                </a:lnTo>
                <a:lnTo>
                  <a:pt x="6218" y="42240"/>
                </a:lnTo>
                <a:lnTo>
                  <a:pt x="6340" y="41997"/>
                </a:lnTo>
                <a:lnTo>
                  <a:pt x="6645" y="41082"/>
                </a:lnTo>
                <a:lnTo>
                  <a:pt x="6767" y="40595"/>
                </a:lnTo>
                <a:lnTo>
                  <a:pt x="6828" y="40107"/>
                </a:lnTo>
                <a:lnTo>
                  <a:pt x="6767" y="39802"/>
                </a:lnTo>
                <a:lnTo>
                  <a:pt x="6706" y="39558"/>
                </a:lnTo>
                <a:lnTo>
                  <a:pt x="6767" y="39315"/>
                </a:lnTo>
                <a:lnTo>
                  <a:pt x="6889" y="39132"/>
                </a:lnTo>
                <a:lnTo>
                  <a:pt x="7376" y="37974"/>
                </a:lnTo>
                <a:lnTo>
                  <a:pt x="7925" y="36877"/>
                </a:lnTo>
                <a:lnTo>
                  <a:pt x="9266" y="34256"/>
                </a:lnTo>
                <a:lnTo>
                  <a:pt x="9875" y="32915"/>
                </a:lnTo>
                <a:lnTo>
                  <a:pt x="10363" y="31574"/>
                </a:lnTo>
                <a:lnTo>
                  <a:pt x="10607" y="30781"/>
                </a:lnTo>
                <a:lnTo>
                  <a:pt x="10729" y="30050"/>
                </a:lnTo>
                <a:lnTo>
                  <a:pt x="11094" y="28526"/>
                </a:lnTo>
                <a:lnTo>
                  <a:pt x="11521" y="27185"/>
                </a:lnTo>
                <a:lnTo>
                  <a:pt x="12009" y="25844"/>
                </a:lnTo>
                <a:lnTo>
                  <a:pt x="12374" y="27307"/>
                </a:lnTo>
                <a:lnTo>
                  <a:pt x="12557" y="27856"/>
                </a:lnTo>
                <a:lnTo>
                  <a:pt x="12679" y="28465"/>
                </a:lnTo>
                <a:lnTo>
                  <a:pt x="12679" y="29136"/>
                </a:lnTo>
                <a:lnTo>
                  <a:pt x="12679" y="29806"/>
                </a:lnTo>
                <a:lnTo>
                  <a:pt x="12618" y="31878"/>
                </a:lnTo>
                <a:lnTo>
                  <a:pt x="12618" y="32427"/>
                </a:lnTo>
                <a:lnTo>
                  <a:pt x="12618" y="33037"/>
                </a:lnTo>
                <a:lnTo>
                  <a:pt x="12679" y="33280"/>
                </a:lnTo>
                <a:lnTo>
                  <a:pt x="12801" y="33524"/>
                </a:lnTo>
                <a:lnTo>
                  <a:pt x="12801" y="33768"/>
                </a:lnTo>
                <a:lnTo>
                  <a:pt x="12801" y="34012"/>
                </a:lnTo>
                <a:lnTo>
                  <a:pt x="12679" y="34560"/>
                </a:lnTo>
                <a:lnTo>
                  <a:pt x="12313" y="36633"/>
                </a:lnTo>
                <a:lnTo>
                  <a:pt x="12192" y="37669"/>
                </a:lnTo>
                <a:lnTo>
                  <a:pt x="12131" y="38705"/>
                </a:lnTo>
                <a:lnTo>
                  <a:pt x="12070" y="40839"/>
                </a:lnTo>
                <a:lnTo>
                  <a:pt x="12131" y="42972"/>
                </a:lnTo>
                <a:lnTo>
                  <a:pt x="12252" y="45044"/>
                </a:lnTo>
                <a:lnTo>
                  <a:pt x="12435" y="47178"/>
                </a:lnTo>
                <a:lnTo>
                  <a:pt x="12740" y="49250"/>
                </a:lnTo>
                <a:lnTo>
                  <a:pt x="13106" y="51261"/>
                </a:lnTo>
                <a:lnTo>
                  <a:pt x="13593" y="53334"/>
                </a:lnTo>
                <a:lnTo>
                  <a:pt x="14081" y="55041"/>
                </a:lnTo>
                <a:lnTo>
                  <a:pt x="14264" y="55955"/>
                </a:lnTo>
                <a:lnTo>
                  <a:pt x="14325" y="56869"/>
                </a:lnTo>
                <a:lnTo>
                  <a:pt x="14264" y="57601"/>
                </a:lnTo>
                <a:lnTo>
                  <a:pt x="14203" y="58393"/>
                </a:lnTo>
                <a:lnTo>
                  <a:pt x="13837" y="59856"/>
                </a:lnTo>
                <a:lnTo>
                  <a:pt x="13654" y="60892"/>
                </a:lnTo>
                <a:lnTo>
                  <a:pt x="13532" y="61928"/>
                </a:lnTo>
                <a:lnTo>
                  <a:pt x="13472" y="62964"/>
                </a:lnTo>
                <a:lnTo>
                  <a:pt x="13532" y="64001"/>
                </a:lnTo>
                <a:lnTo>
                  <a:pt x="13715" y="65037"/>
                </a:lnTo>
                <a:lnTo>
                  <a:pt x="13898" y="66012"/>
                </a:lnTo>
                <a:lnTo>
                  <a:pt x="14508" y="67963"/>
                </a:lnTo>
                <a:lnTo>
                  <a:pt x="15605" y="71681"/>
                </a:lnTo>
                <a:lnTo>
                  <a:pt x="16032" y="73144"/>
                </a:lnTo>
                <a:lnTo>
                  <a:pt x="16458" y="74606"/>
                </a:lnTo>
                <a:lnTo>
                  <a:pt x="16580" y="75094"/>
                </a:lnTo>
                <a:lnTo>
                  <a:pt x="16641" y="75399"/>
                </a:lnTo>
                <a:lnTo>
                  <a:pt x="16641" y="75643"/>
                </a:lnTo>
                <a:lnTo>
                  <a:pt x="16519" y="76069"/>
                </a:lnTo>
                <a:lnTo>
                  <a:pt x="16336" y="76496"/>
                </a:lnTo>
                <a:lnTo>
                  <a:pt x="15849" y="77227"/>
                </a:lnTo>
                <a:lnTo>
                  <a:pt x="15422" y="77959"/>
                </a:lnTo>
                <a:lnTo>
                  <a:pt x="15117" y="78264"/>
                </a:lnTo>
                <a:lnTo>
                  <a:pt x="14813" y="78507"/>
                </a:lnTo>
                <a:lnTo>
                  <a:pt x="14569" y="78690"/>
                </a:lnTo>
                <a:lnTo>
                  <a:pt x="14386" y="78873"/>
                </a:lnTo>
                <a:lnTo>
                  <a:pt x="14386" y="79056"/>
                </a:lnTo>
                <a:lnTo>
                  <a:pt x="14447" y="79239"/>
                </a:lnTo>
                <a:lnTo>
                  <a:pt x="14569" y="79361"/>
                </a:lnTo>
                <a:lnTo>
                  <a:pt x="14752" y="79483"/>
                </a:lnTo>
                <a:lnTo>
                  <a:pt x="15117" y="79605"/>
                </a:lnTo>
                <a:lnTo>
                  <a:pt x="15483" y="79666"/>
                </a:lnTo>
                <a:lnTo>
                  <a:pt x="16032" y="79787"/>
                </a:lnTo>
                <a:lnTo>
                  <a:pt x="16580" y="79848"/>
                </a:lnTo>
                <a:lnTo>
                  <a:pt x="17007" y="79848"/>
                </a:lnTo>
                <a:lnTo>
                  <a:pt x="17434" y="79787"/>
                </a:lnTo>
                <a:lnTo>
                  <a:pt x="17555" y="79787"/>
                </a:lnTo>
                <a:lnTo>
                  <a:pt x="17677" y="79970"/>
                </a:lnTo>
                <a:lnTo>
                  <a:pt x="17921" y="80092"/>
                </a:lnTo>
                <a:lnTo>
                  <a:pt x="18165" y="80153"/>
                </a:lnTo>
                <a:lnTo>
                  <a:pt x="18592" y="80214"/>
                </a:lnTo>
                <a:lnTo>
                  <a:pt x="18957" y="80092"/>
                </a:lnTo>
                <a:lnTo>
                  <a:pt x="19140" y="80031"/>
                </a:lnTo>
                <a:lnTo>
                  <a:pt x="19323" y="79909"/>
                </a:lnTo>
                <a:lnTo>
                  <a:pt x="19445" y="79727"/>
                </a:lnTo>
                <a:lnTo>
                  <a:pt x="19506" y="79544"/>
                </a:lnTo>
                <a:lnTo>
                  <a:pt x="19689" y="79787"/>
                </a:lnTo>
                <a:lnTo>
                  <a:pt x="19872" y="80031"/>
                </a:lnTo>
                <a:lnTo>
                  <a:pt x="20115" y="80153"/>
                </a:lnTo>
                <a:lnTo>
                  <a:pt x="20420" y="80214"/>
                </a:lnTo>
                <a:lnTo>
                  <a:pt x="20725" y="80214"/>
                </a:lnTo>
                <a:lnTo>
                  <a:pt x="21091" y="80153"/>
                </a:lnTo>
                <a:lnTo>
                  <a:pt x="21335" y="79970"/>
                </a:lnTo>
                <a:lnTo>
                  <a:pt x="21456" y="79848"/>
                </a:lnTo>
                <a:lnTo>
                  <a:pt x="21517" y="79727"/>
                </a:lnTo>
                <a:lnTo>
                  <a:pt x="21700" y="79787"/>
                </a:lnTo>
                <a:lnTo>
                  <a:pt x="21944" y="79848"/>
                </a:lnTo>
                <a:lnTo>
                  <a:pt x="22371" y="79848"/>
                </a:lnTo>
                <a:lnTo>
                  <a:pt x="22858" y="79787"/>
                </a:lnTo>
                <a:lnTo>
                  <a:pt x="23285" y="79727"/>
                </a:lnTo>
                <a:lnTo>
                  <a:pt x="24138" y="79544"/>
                </a:lnTo>
                <a:lnTo>
                  <a:pt x="24260" y="79483"/>
                </a:lnTo>
                <a:lnTo>
                  <a:pt x="24443" y="79422"/>
                </a:lnTo>
                <a:lnTo>
                  <a:pt x="24565" y="79300"/>
                </a:lnTo>
                <a:lnTo>
                  <a:pt x="24687" y="79117"/>
                </a:lnTo>
                <a:lnTo>
                  <a:pt x="24687" y="78934"/>
                </a:lnTo>
                <a:lnTo>
                  <a:pt x="24626" y="78812"/>
                </a:lnTo>
                <a:lnTo>
                  <a:pt x="24382" y="78629"/>
                </a:lnTo>
                <a:lnTo>
                  <a:pt x="23895" y="78203"/>
                </a:lnTo>
                <a:lnTo>
                  <a:pt x="23590" y="77898"/>
                </a:lnTo>
                <a:lnTo>
                  <a:pt x="23346" y="77471"/>
                </a:lnTo>
                <a:lnTo>
                  <a:pt x="22858" y="76679"/>
                </a:lnTo>
                <a:lnTo>
                  <a:pt x="22554" y="76008"/>
                </a:lnTo>
                <a:lnTo>
                  <a:pt x="22432" y="75643"/>
                </a:lnTo>
                <a:lnTo>
                  <a:pt x="22432" y="75277"/>
                </a:lnTo>
                <a:lnTo>
                  <a:pt x="22554" y="74667"/>
                </a:lnTo>
                <a:lnTo>
                  <a:pt x="22736" y="74058"/>
                </a:lnTo>
                <a:lnTo>
                  <a:pt x="23468" y="71559"/>
                </a:lnTo>
                <a:lnTo>
                  <a:pt x="24565" y="67902"/>
                </a:lnTo>
                <a:lnTo>
                  <a:pt x="25114" y="65951"/>
                </a:lnTo>
                <a:lnTo>
                  <a:pt x="25357" y="64976"/>
                </a:lnTo>
                <a:lnTo>
                  <a:pt x="25540" y="63940"/>
                </a:lnTo>
                <a:lnTo>
                  <a:pt x="25601" y="62964"/>
                </a:lnTo>
                <a:lnTo>
                  <a:pt x="25540" y="61928"/>
                </a:lnTo>
                <a:lnTo>
                  <a:pt x="25418" y="60953"/>
                </a:lnTo>
                <a:lnTo>
                  <a:pt x="25175" y="59978"/>
                </a:lnTo>
                <a:lnTo>
                  <a:pt x="24870" y="58393"/>
                </a:lnTo>
                <a:lnTo>
                  <a:pt x="24748" y="57662"/>
                </a:lnTo>
                <a:lnTo>
                  <a:pt x="24748" y="56869"/>
                </a:lnTo>
                <a:lnTo>
                  <a:pt x="24809" y="56016"/>
                </a:lnTo>
                <a:lnTo>
                  <a:pt x="24931" y="55162"/>
                </a:lnTo>
                <a:lnTo>
                  <a:pt x="25357" y="53456"/>
                </a:lnTo>
                <a:lnTo>
                  <a:pt x="25845" y="51505"/>
                </a:lnTo>
                <a:lnTo>
                  <a:pt x="26272" y="49555"/>
                </a:lnTo>
                <a:lnTo>
                  <a:pt x="26516" y="47543"/>
                </a:lnTo>
                <a:lnTo>
                  <a:pt x="26759" y="45532"/>
                </a:lnTo>
                <a:lnTo>
                  <a:pt x="26881" y="43459"/>
                </a:lnTo>
                <a:lnTo>
                  <a:pt x="26942" y="41387"/>
                </a:lnTo>
                <a:lnTo>
                  <a:pt x="26942" y="39376"/>
                </a:lnTo>
                <a:lnTo>
                  <a:pt x="26881" y="38339"/>
                </a:lnTo>
                <a:lnTo>
                  <a:pt x="26820" y="37364"/>
                </a:lnTo>
                <a:lnTo>
                  <a:pt x="26455" y="35414"/>
                </a:lnTo>
                <a:lnTo>
                  <a:pt x="26272" y="34377"/>
                </a:lnTo>
                <a:lnTo>
                  <a:pt x="26150" y="33890"/>
                </a:lnTo>
                <a:lnTo>
                  <a:pt x="26089" y="33646"/>
                </a:lnTo>
                <a:lnTo>
                  <a:pt x="26150" y="33402"/>
                </a:lnTo>
                <a:lnTo>
                  <a:pt x="26211" y="32976"/>
                </a:lnTo>
                <a:lnTo>
                  <a:pt x="26211" y="32610"/>
                </a:lnTo>
                <a:lnTo>
                  <a:pt x="26150" y="31817"/>
                </a:lnTo>
                <a:lnTo>
                  <a:pt x="26150" y="28770"/>
                </a:lnTo>
                <a:lnTo>
                  <a:pt x="26211" y="28282"/>
                </a:lnTo>
                <a:lnTo>
                  <a:pt x="26333" y="27856"/>
                </a:lnTo>
                <a:lnTo>
                  <a:pt x="26881" y="26027"/>
                </a:lnTo>
                <a:lnTo>
                  <a:pt x="27003" y="25661"/>
                </a:lnTo>
                <a:lnTo>
                  <a:pt x="27369" y="26758"/>
                </a:lnTo>
                <a:lnTo>
                  <a:pt x="27735" y="27856"/>
                </a:lnTo>
                <a:lnTo>
                  <a:pt x="27918" y="28526"/>
                </a:lnTo>
                <a:lnTo>
                  <a:pt x="28100" y="29196"/>
                </a:lnTo>
                <a:lnTo>
                  <a:pt x="28405" y="30598"/>
                </a:lnTo>
                <a:lnTo>
                  <a:pt x="28588" y="31269"/>
                </a:lnTo>
                <a:lnTo>
                  <a:pt x="28832" y="32000"/>
                </a:lnTo>
                <a:lnTo>
                  <a:pt x="29380" y="33341"/>
                </a:lnTo>
                <a:lnTo>
                  <a:pt x="29990" y="34682"/>
                </a:lnTo>
                <a:lnTo>
                  <a:pt x="30660" y="36023"/>
                </a:lnTo>
                <a:lnTo>
                  <a:pt x="31270" y="37242"/>
                </a:lnTo>
                <a:lnTo>
                  <a:pt x="31879" y="38522"/>
                </a:lnTo>
                <a:lnTo>
                  <a:pt x="32123" y="39010"/>
                </a:lnTo>
                <a:lnTo>
                  <a:pt x="32306" y="39498"/>
                </a:lnTo>
                <a:lnTo>
                  <a:pt x="32306" y="39680"/>
                </a:lnTo>
                <a:lnTo>
                  <a:pt x="32245" y="39924"/>
                </a:lnTo>
                <a:lnTo>
                  <a:pt x="32245" y="40168"/>
                </a:lnTo>
                <a:lnTo>
                  <a:pt x="32245" y="40473"/>
                </a:lnTo>
                <a:lnTo>
                  <a:pt x="32367" y="40899"/>
                </a:lnTo>
                <a:lnTo>
                  <a:pt x="32489" y="41387"/>
                </a:lnTo>
                <a:lnTo>
                  <a:pt x="32794" y="42240"/>
                </a:lnTo>
                <a:lnTo>
                  <a:pt x="32855" y="42606"/>
                </a:lnTo>
                <a:lnTo>
                  <a:pt x="32916" y="42972"/>
                </a:lnTo>
                <a:lnTo>
                  <a:pt x="32977" y="44069"/>
                </a:lnTo>
                <a:lnTo>
                  <a:pt x="33038" y="44496"/>
                </a:lnTo>
                <a:lnTo>
                  <a:pt x="33160" y="44922"/>
                </a:lnTo>
                <a:lnTo>
                  <a:pt x="33281" y="45166"/>
                </a:lnTo>
                <a:lnTo>
                  <a:pt x="33464" y="45288"/>
                </a:lnTo>
                <a:lnTo>
                  <a:pt x="33647" y="45288"/>
                </a:lnTo>
                <a:lnTo>
                  <a:pt x="33769" y="45166"/>
                </a:lnTo>
                <a:lnTo>
                  <a:pt x="33830" y="45044"/>
                </a:lnTo>
                <a:lnTo>
                  <a:pt x="33891" y="44800"/>
                </a:lnTo>
                <a:lnTo>
                  <a:pt x="33952" y="44557"/>
                </a:lnTo>
                <a:lnTo>
                  <a:pt x="33891" y="44008"/>
                </a:lnTo>
                <a:lnTo>
                  <a:pt x="33830" y="43520"/>
                </a:lnTo>
                <a:lnTo>
                  <a:pt x="33830" y="43277"/>
                </a:lnTo>
                <a:lnTo>
                  <a:pt x="33830" y="43216"/>
                </a:lnTo>
                <a:lnTo>
                  <a:pt x="33891" y="43094"/>
                </a:lnTo>
                <a:lnTo>
                  <a:pt x="33952" y="43216"/>
                </a:lnTo>
                <a:lnTo>
                  <a:pt x="34013" y="43338"/>
                </a:lnTo>
                <a:lnTo>
                  <a:pt x="34013" y="43642"/>
                </a:lnTo>
                <a:lnTo>
                  <a:pt x="34135" y="44496"/>
                </a:lnTo>
                <a:lnTo>
                  <a:pt x="34135" y="45105"/>
                </a:lnTo>
                <a:lnTo>
                  <a:pt x="34196" y="45349"/>
                </a:lnTo>
                <a:lnTo>
                  <a:pt x="34318" y="45654"/>
                </a:lnTo>
                <a:lnTo>
                  <a:pt x="34440" y="45776"/>
                </a:lnTo>
                <a:lnTo>
                  <a:pt x="34561" y="45837"/>
                </a:lnTo>
                <a:lnTo>
                  <a:pt x="34744" y="45837"/>
                </a:lnTo>
                <a:lnTo>
                  <a:pt x="34866" y="45776"/>
                </a:lnTo>
                <a:lnTo>
                  <a:pt x="34988" y="45593"/>
                </a:lnTo>
                <a:lnTo>
                  <a:pt x="35049" y="45410"/>
                </a:lnTo>
                <a:lnTo>
                  <a:pt x="35049" y="44922"/>
                </a:lnTo>
                <a:lnTo>
                  <a:pt x="34988" y="44130"/>
                </a:lnTo>
                <a:lnTo>
                  <a:pt x="34988" y="43703"/>
                </a:lnTo>
                <a:lnTo>
                  <a:pt x="34988" y="43277"/>
                </a:lnTo>
                <a:lnTo>
                  <a:pt x="35354" y="44252"/>
                </a:lnTo>
                <a:lnTo>
                  <a:pt x="35659" y="45166"/>
                </a:lnTo>
                <a:lnTo>
                  <a:pt x="35902" y="45593"/>
                </a:lnTo>
                <a:lnTo>
                  <a:pt x="36024" y="45776"/>
                </a:lnTo>
                <a:lnTo>
                  <a:pt x="36207" y="45898"/>
                </a:lnTo>
                <a:lnTo>
                  <a:pt x="36390" y="45959"/>
                </a:lnTo>
                <a:lnTo>
                  <a:pt x="36573" y="45898"/>
                </a:lnTo>
                <a:lnTo>
                  <a:pt x="36695" y="45776"/>
                </a:lnTo>
                <a:lnTo>
                  <a:pt x="36756" y="45593"/>
                </a:lnTo>
                <a:lnTo>
                  <a:pt x="36756" y="45227"/>
                </a:lnTo>
                <a:lnTo>
                  <a:pt x="36695" y="44861"/>
                </a:lnTo>
                <a:lnTo>
                  <a:pt x="36390" y="44191"/>
                </a:lnTo>
                <a:lnTo>
                  <a:pt x="36146" y="43459"/>
                </a:lnTo>
                <a:lnTo>
                  <a:pt x="36024" y="43094"/>
                </a:lnTo>
                <a:lnTo>
                  <a:pt x="35963" y="42789"/>
                </a:lnTo>
                <a:lnTo>
                  <a:pt x="35963" y="42789"/>
                </a:lnTo>
                <a:lnTo>
                  <a:pt x="36207" y="43033"/>
                </a:lnTo>
                <a:lnTo>
                  <a:pt x="36451" y="43338"/>
                </a:lnTo>
                <a:lnTo>
                  <a:pt x="36878" y="43947"/>
                </a:lnTo>
                <a:lnTo>
                  <a:pt x="37061" y="44252"/>
                </a:lnTo>
                <a:lnTo>
                  <a:pt x="37304" y="44557"/>
                </a:lnTo>
                <a:lnTo>
                  <a:pt x="37487" y="44739"/>
                </a:lnTo>
                <a:lnTo>
                  <a:pt x="37670" y="44800"/>
                </a:lnTo>
                <a:lnTo>
                  <a:pt x="37853" y="44800"/>
                </a:lnTo>
                <a:lnTo>
                  <a:pt x="37975" y="44739"/>
                </a:lnTo>
                <a:lnTo>
                  <a:pt x="38097" y="44618"/>
                </a:lnTo>
                <a:lnTo>
                  <a:pt x="38158" y="44496"/>
                </a:lnTo>
                <a:lnTo>
                  <a:pt x="38158" y="44313"/>
                </a:lnTo>
                <a:lnTo>
                  <a:pt x="38097" y="44130"/>
                </a:lnTo>
                <a:lnTo>
                  <a:pt x="37975" y="43825"/>
                </a:lnTo>
                <a:lnTo>
                  <a:pt x="37792" y="43581"/>
                </a:lnTo>
                <a:lnTo>
                  <a:pt x="37182" y="42423"/>
                </a:lnTo>
                <a:lnTo>
                  <a:pt x="36878" y="41814"/>
                </a:lnTo>
                <a:lnTo>
                  <a:pt x="36695" y="41509"/>
                </a:lnTo>
                <a:lnTo>
                  <a:pt x="36634" y="41204"/>
                </a:lnTo>
                <a:lnTo>
                  <a:pt x="36817" y="41326"/>
                </a:lnTo>
                <a:lnTo>
                  <a:pt x="37000" y="41509"/>
                </a:lnTo>
                <a:lnTo>
                  <a:pt x="37182" y="41692"/>
                </a:lnTo>
                <a:lnTo>
                  <a:pt x="37365" y="41875"/>
                </a:lnTo>
                <a:lnTo>
                  <a:pt x="37792" y="42119"/>
                </a:lnTo>
                <a:lnTo>
                  <a:pt x="38219" y="42179"/>
                </a:lnTo>
                <a:lnTo>
                  <a:pt x="38584" y="42240"/>
                </a:lnTo>
                <a:lnTo>
                  <a:pt x="38706" y="42179"/>
                </a:lnTo>
                <a:lnTo>
                  <a:pt x="38889" y="42119"/>
                </a:lnTo>
                <a:lnTo>
                  <a:pt x="38950" y="41997"/>
                </a:lnTo>
                <a:lnTo>
                  <a:pt x="39011" y="41936"/>
                </a:lnTo>
                <a:lnTo>
                  <a:pt x="39011" y="41753"/>
                </a:lnTo>
                <a:lnTo>
                  <a:pt x="38889" y="41570"/>
                </a:lnTo>
                <a:lnTo>
                  <a:pt x="38706" y="41387"/>
                </a:lnTo>
                <a:lnTo>
                  <a:pt x="38402" y="41204"/>
                </a:lnTo>
                <a:lnTo>
                  <a:pt x="38158" y="40960"/>
                </a:lnTo>
                <a:lnTo>
                  <a:pt x="37609" y="40412"/>
                </a:lnTo>
                <a:lnTo>
                  <a:pt x="37182" y="39802"/>
                </a:lnTo>
                <a:lnTo>
                  <a:pt x="36695" y="39254"/>
                </a:lnTo>
                <a:lnTo>
                  <a:pt x="36451" y="39010"/>
                </a:lnTo>
                <a:lnTo>
                  <a:pt x="36207" y="38766"/>
                </a:lnTo>
                <a:lnTo>
                  <a:pt x="35902" y="38583"/>
                </a:lnTo>
                <a:lnTo>
                  <a:pt x="35598" y="38461"/>
                </a:lnTo>
                <a:lnTo>
                  <a:pt x="35110" y="38461"/>
                </a:lnTo>
                <a:lnTo>
                  <a:pt x="34988" y="38400"/>
                </a:lnTo>
                <a:lnTo>
                  <a:pt x="34927" y="38218"/>
                </a:lnTo>
                <a:lnTo>
                  <a:pt x="34866" y="38096"/>
                </a:lnTo>
                <a:lnTo>
                  <a:pt x="34683" y="37669"/>
                </a:lnTo>
                <a:lnTo>
                  <a:pt x="34440" y="36938"/>
                </a:lnTo>
                <a:lnTo>
                  <a:pt x="34257" y="36145"/>
                </a:lnTo>
                <a:lnTo>
                  <a:pt x="34074" y="35414"/>
                </a:lnTo>
                <a:lnTo>
                  <a:pt x="33952" y="34621"/>
                </a:lnTo>
                <a:lnTo>
                  <a:pt x="33891" y="33646"/>
                </a:lnTo>
                <a:lnTo>
                  <a:pt x="33769" y="32732"/>
                </a:lnTo>
                <a:lnTo>
                  <a:pt x="33586" y="31939"/>
                </a:lnTo>
                <a:lnTo>
                  <a:pt x="33342" y="31147"/>
                </a:lnTo>
                <a:lnTo>
                  <a:pt x="33099" y="30355"/>
                </a:lnTo>
                <a:lnTo>
                  <a:pt x="32794" y="29562"/>
                </a:lnTo>
                <a:lnTo>
                  <a:pt x="32550" y="28953"/>
                </a:lnTo>
                <a:lnTo>
                  <a:pt x="32428" y="28648"/>
                </a:lnTo>
                <a:lnTo>
                  <a:pt x="32245" y="28343"/>
                </a:lnTo>
                <a:lnTo>
                  <a:pt x="32001" y="27916"/>
                </a:lnTo>
                <a:lnTo>
                  <a:pt x="31879" y="27734"/>
                </a:lnTo>
                <a:lnTo>
                  <a:pt x="31819" y="27490"/>
                </a:lnTo>
                <a:lnTo>
                  <a:pt x="31758" y="27124"/>
                </a:lnTo>
                <a:lnTo>
                  <a:pt x="31697" y="26697"/>
                </a:lnTo>
                <a:lnTo>
                  <a:pt x="31697" y="25905"/>
                </a:lnTo>
                <a:lnTo>
                  <a:pt x="31514" y="24320"/>
                </a:lnTo>
                <a:lnTo>
                  <a:pt x="31270" y="22735"/>
                </a:lnTo>
                <a:lnTo>
                  <a:pt x="30965" y="21212"/>
                </a:lnTo>
                <a:lnTo>
                  <a:pt x="30965" y="20846"/>
                </a:lnTo>
                <a:lnTo>
                  <a:pt x="31026" y="20480"/>
                </a:lnTo>
                <a:lnTo>
                  <a:pt x="31026" y="19688"/>
                </a:lnTo>
                <a:lnTo>
                  <a:pt x="31026" y="18834"/>
                </a:lnTo>
                <a:lnTo>
                  <a:pt x="30965" y="18042"/>
                </a:lnTo>
                <a:lnTo>
                  <a:pt x="30904" y="17676"/>
                </a:lnTo>
                <a:lnTo>
                  <a:pt x="30782" y="17311"/>
                </a:lnTo>
                <a:lnTo>
                  <a:pt x="30478" y="16640"/>
                </a:lnTo>
                <a:lnTo>
                  <a:pt x="30112" y="16031"/>
                </a:lnTo>
                <a:lnTo>
                  <a:pt x="29746" y="15421"/>
                </a:lnTo>
                <a:lnTo>
                  <a:pt x="29502" y="15116"/>
                </a:lnTo>
                <a:lnTo>
                  <a:pt x="29258" y="14812"/>
                </a:lnTo>
                <a:lnTo>
                  <a:pt x="28954" y="14629"/>
                </a:lnTo>
                <a:lnTo>
                  <a:pt x="28649" y="14446"/>
                </a:lnTo>
                <a:lnTo>
                  <a:pt x="27978" y="14141"/>
                </a:lnTo>
                <a:lnTo>
                  <a:pt x="27247" y="13958"/>
                </a:lnTo>
                <a:lnTo>
                  <a:pt x="26455" y="13836"/>
                </a:lnTo>
                <a:lnTo>
                  <a:pt x="25662" y="13775"/>
                </a:lnTo>
                <a:lnTo>
                  <a:pt x="24748" y="13775"/>
                </a:lnTo>
                <a:lnTo>
                  <a:pt x="24565" y="13653"/>
                </a:lnTo>
                <a:lnTo>
                  <a:pt x="24260" y="13471"/>
                </a:lnTo>
                <a:lnTo>
                  <a:pt x="22919" y="12617"/>
                </a:lnTo>
                <a:lnTo>
                  <a:pt x="22554" y="12373"/>
                </a:lnTo>
                <a:lnTo>
                  <a:pt x="22432" y="12313"/>
                </a:lnTo>
                <a:lnTo>
                  <a:pt x="22310" y="12252"/>
                </a:lnTo>
                <a:lnTo>
                  <a:pt x="22310" y="12130"/>
                </a:lnTo>
                <a:lnTo>
                  <a:pt x="22127" y="10728"/>
                </a:lnTo>
                <a:lnTo>
                  <a:pt x="22066" y="10118"/>
                </a:lnTo>
                <a:lnTo>
                  <a:pt x="22066" y="9996"/>
                </a:lnTo>
                <a:lnTo>
                  <a:pt x="22188" y="9874"/>
                </a:lnTo>
                <a:lnTo>
                  <a:pt x="22493" y="9631"/>
                </a:lnTo>
                <a:lnTo>
                  <a:pt x="22615" y="9448"/>
                </a:lnTo>
                <a:lnTo>
                  <a:pt x="22676" y="9204"/>
                </a:lnTo>
                <a:lnTo>
                  <a:pt x="22858" y="8777"/>
                </a:lnTo>
                <a:lnTo>
                  <a:pt x="23224" y="7497"/>
                </a:lnTo>
                <a:lnTo>
                  <a:pt x="23407" y="6766"/>
                </a:lnTo>
                <a:lnTo>
                  <a:pt x="23529" y="6034"/>
                </a:lnTo>
                <a:lnTo>
                  <a:pt x="23651" y="5303"/>
                </a:lnTo>
                <a:lnTo>
                  <a:pt x="23651" y="4511"/>
                </a:lnTo>
                <a:lnTo>
                  <a:pt x="23590" y="3779"/>
                </a:lnTo>
                <a:lnTo>
                  <a:pt x="23468" y="3048"/>
                </a:lnTo>
                <a:lnTo>
                  <a:pt x="23285" y="2316"/>
                </a:lnTo>
                <a:lnTo>
                  <a:pt x="22919" y="1646"/>
                </a:lnTo>
                <a:lnTo>
                  <a:pt x="22493" y="1158"/>
                </a:lnTo>
                <a:lnTo>
                  <a:pt x="22005" y="731"/>
                </a:lnTo>
                <a:lnTo>
                  <a:pt x="21456" y="366"/>
                </a:lnTo>
                <a:lnTo>
                  <a:pt x="20786" y="122"/>
                </a:lnTo>
                <a:lnTo>
                  <a:pt x="19994" y="61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Пятиугольник 65"/>
          <p:cNvSpPr/>
          <p:nvPr/>
        </p:nvSpPr>
        <p:spPr>
          <a:xfrm>
            <a:off x="4575856" y="5724127"/>
            <a:ext cx="1297607" cy="834659"/>
          </a:xfrm>
          <a:prstGeom prst="homePlat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4590391" y="5851053"/>
            <a:ext cx="931665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54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млн</a:t>
            </a:r>
          </a:p>
        </p:txBody>
      </p:sp>
    </p:spTree>
    <p:extLst>
      <p:ext uri="{BB962C8B-B14F-4D97-AF65-F5344CB8AC3E}">
        <p14:creationId xmlns:p14="http://schemas.microsoft.com/office/powerpoint/2010/main" val="7659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100625" y="1531606"/>
            <a:ext cx="9463760" cy="5322548"/>
            <a:chOff x="968340" y="751866"/>
            <a:chExt cx="10255319" cy="5767732"/>
          </a:xfrm>
        </p:grpSpPr>
        <p:sp>
          <p:nvSpPr>
            <p:cNvPr id="13" name="Овал 12"/>
            <p:cNvSpPr/>
            <p:nvPr/>
          </p:nvSpPr>
          <p:spPr>
            <a:xfrm>
              <a:off x="968340" y="751866"/>
              <a:ext cx="10255319" cy="5667984"/>
            </a:xfrm>
            <a:prstGeom prst="ellipse">
              <a:avLst/>
            </a:prstGeom>
            <a:solidFill>
              <a:srgbClr val="F0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0" t="31389" r="22734" b="4934"/>
            <a:stretch/>
          </p:blipFill>
          <p:spPr>
            <a:xfrm>
              <a:off x="2733673" y="2152650"/>
              <a:ext cx="6724651" cy="4366948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578" y="-13873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Raleway" panose="020B0803030101060003" pitchFamily="34" charset="-52"/>
              </a:rPr>
              <a:t>Онлайн покупают почти всё</a:t>
            </a:r>
          </a:p>
        </p:txBody>
      </p:sp>
      <p:sp>
        <p:nvSpPr>
          <p:cNvPr id="15" name="Овал 14"/>
          <p:cNvSpPr/>
          <p:nvPr/>
        </p:nvSpPr>
        <p:spPr>
          <a:xfrm>
            <a:off x="676269" y="3262048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977623" y="3281627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578915" y="1631219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432855" y="1072005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09770" y="4341398"/>
            <a:ext cx="2140740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одежда, обувь, аксессуары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2300669" y="2677719"/>
            <a:ext cx="1734723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техника электротехника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5284756" y="2153987"/>
            <a:ext cx="1385245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товары для дома и сада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7912524" y="2473463"/>
            <a:ext cx="1910002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косметика и парфюмерия</a:t>
            </a: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9546398" y="4393135"/>
            <a:ext cx="1910002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Подарки, хобби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752559" y="5209501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4,6 млн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562389" y="3236799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2 млн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5381588" y="2740452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1,9 млн</a:t>
            </a: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8255708" y="3005973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1,6 млн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9818813" y="4785193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1,1 млн</a:t>
            </a:r>
          </a:p>
        </p:txBody>
      </p:sp>
      <p:sp>
        <p:nvSpPr>
          <p:cNvPr id="33" name="Овал 32"/>
          <p:cNvSpPr/>
          <p:nvPr/>
        </p:nvSpPr>
        <p:spPr>
          <a:xfrm>
            <a:off x="8286795" y="1516509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60" y="3453342"/>
            <a:ext cx="632618" cy="63261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30" y="1804744"/>
            <a:ext cx="630834" cy="63083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72" y="1091003"/>
            <a:ext cx="647290" cy="64729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236" y="1715226"/>
            <a:ext cx="574617" cy="5746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242" y="3477208"/>
            <a:ext cx="584885" cy="5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0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100625" y="1531606"/>
            <a:ext cx="9463760" cy="5322548"/>
            <a:chOff x="968340" y="751866"/>
            <a:chExt cx="10255319" cy="5767732"/>
          </a:xfrm>
        </p:grpSpPr>
        <p:sp>
          <p:nvSpPr>
            <p:cNvPr id="8" name="Овал 7"/>
            <p:cNvSpPr/>
            <p:nvPr/>
          </p:nvSpPr>
          <p:spPr>
            <a:xfrm>
              <a:off x="968340" y="751866"/>
              <a:ext cx="10255319" cy="5667984"/>
            </a:xfrm>
            <a:prstGeom prst="ellipse">
              <a:avLst/>
            </a:prstGeom>
            <a:solidFill>
              <a:srgbClr val="F0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0" t="31389" r="22734" b="4934"/>
            <a:stretch/>
          </p:blipFill>
          <p:spPr>
            <a:xfrm>
              <a:off x="2733673" y="2152650"/>
              <a:ext cx="6724651" cy="4366948"/>
            </a:xfrm>
            <a:prstGeom prst="rect">
              <a:avLst/>
            </a:prstGeom>
          </p:spPr>
        </p:pic>
      </p:grpSp>
      <p:sp>
        <p:nvSpPr>
          <p:cNvPr id="45" name="Овал 44"/>
          <p:cNvSpPr/>
          <p:nvPr/>
        </p:nvSpPr>
        <p:spPr>
          <a:xfrm>
            <a:off x="676269" y="3262048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9977623" y="3281627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578915" y="1631219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5432855" y="1072005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8286795" y="1516509"/>
            <a:ext cx="1000125" cy="9760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76269" y="3262048"/>
            <a:ext cx="1000125" cy="976048"/>
          </a:xfrm>
          <a:prstGeom prst="ellipse">
            <a:avLst/>
          </a:prstGeom>
          <a:solidFill>
            <a:srgbClr val="FF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977623" y="3281627"/>
            <a:ext cx="1000125" cy="976048"/>
          </a:xfrm>
          <a:prstGeom prst="ellipse">
            <a:avLst/>
          </a:prstGeom>
          <a:solidFill>
            <a:srgbClr val="FF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294350" y="1508649"/>
            <a:ext cx="1000125" cy="976048"/>
          </a:xfrm>
          <a:prstGeom prst="ellipse">
            <a:avLst/>
          </a:prstGeom>
          <a:solidFill>
            <a:srgbClr val="FF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578915" y="1631219"/>
            <a:ext cx="1000125" cy="976048"/>
          </a:xfrm>
          <a:prstGeom prst="ellipse">
            <a:avLst/>
          </a:prstGeom>
          <a:solidFill>
            <a:srgbClr val="FF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432855" y="1072005"/>
            <a:ext cx="1000125" cy="976048"/>
          </a:xfrm>
          <a:prstGeom prst="ellipse">
            <a:avLst/>
          </a:prstGeom>
          <a:solidFill>
            <a:srgbClr val="FF65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8" y="3387069"/>
            <a:ext cx="726005" cy="7260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51" y="1740323"/>
            <a:ext cx="650297" cy="6502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76" y="1191788"/>
            <a:ext cx="736481" cy="73648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49" y="1448119"/>
            <a:ext cx="1071951" cy="11100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199" y="3467625"/>
            <a:ext cx="597247" cy="597247"/>
          </a:xfrm>
          <a:prstGeom prst="rect">
            <a:avLst/>
          </a:prstGeom>
        </p:spPr>
      </p:pic>
      <p:sp>
        <p:nvSpPr>
          <p:cNvPr id="21" name="Объект 2"/>
          <p:cNvSpPr txBox="1">
            <a:spLocks/>
          </p:cNvSpPr>
          <p:nvPr/>
        </p:nvSpPr>
        <p:spPr>
          <a:xfrm>
            <a:off x="209770" y="4341398"/>
            <a:ext cx="2140740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товары повседневного спроса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2496727" y="2704381"/>
            <a:ext cx="1385245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продукты питания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5284756" y="2153987"/>
            <a:ext cx="1385245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сырье и материалы</a:t>
            </a: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7888319" y="2701737"/>
            <a:ext cx="1910002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электроприборы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9546398" y="4393135"/>
            <a:ext cx="1910002" cy="995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err="1"/>
              <a:t>зоотовары</a:t>
            </a:r>
            <a:endParaRPr lang="ru-RU" sz="1800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752559" y="5209501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2,7 млн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2562389" y="3236799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771 </a:t>
            </a:r>
            <a:r>
              <a:rPr lang="ru-RU" sz="1800" b="1" dirty="0" err="1"/>
              <a:t>тыс</a:t>
            </a:r>
            <a:endParaRPr lang="ru-RU" sz="1800" b="1" dirty="0"/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5381588" y="2740452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140 </a:t>
            </a:r>
            <a:r>
              <a:rPr lang="ru-RU" sz="1800" b="1" dirty="0" err="1"/>
              <a:t>тыс</a:t>
            </a:r>
            <a:endParaRPr lang="ru-RU" sz="1800" b="1" dirty="0"/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8255708" y="3005973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224 </a:t>
            </a:r>
            <a:r>
              <a:rPr lang="ru-RU" sz="1800" b="1" dirty="0" err="1"/>
              <a:t>тыс</a:t>
            </a:r>
            <a:endParaRPr lang="ru-RU" sz="1800" b="1" dirty="0"/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9818813" y="4785193"/>
            <a:ext cx="1191580" cy="461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184 </a:t>
            </a:r>
            <a:r>
              <a:rPr lang="ru-RU" sz="1800" b="1" dirty="0" err="1"/>
              <a:t>тыс</a:t>
            </a:r>
            <a:endParaRPr lang="ru-RU" sz="1800" b="1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689411" y="2628242"/>
            <a:ext cx="1191580" cy="595535"/>
            <a:chOff x="689411" y="2628242"/>
            <a:chExt cx="1191580" cy="595535"/>
          </a:xfrm>
        </p:grpSpPr>
        <p:cxnSp>
          <p:nvCxnSpPr>
            <p:cNvPr id="7" name="Прямая со стрелкой 6"/>
            <p:cNvCxnSpPr/>
            <p:nvPr/>
          </p:nvCxnSpPr>
          <p:spPr>
            <a:xfrm flipV="1">
              <a:off x="865749" y="2628242"/>
              <a:ext cx="0" cy="449198"/>
            </a:xfrm>
            <a:prstGeom prst="straightConnector1">
              <a:avLst/>
            </a:prstGeom>
            <a:ln w="38100">
              <a:solidFill>
                <a:srgbClr val="F247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бъект 2"/>
            <p:cNvSpPr txBox="1">
              <a:spLocks/>
            </p:cNvSpPr>
            <p:nvPr/>
          </p:nvSpPr>
          <p:spPr>
            <a:xfrm>
              <a:off x="689411" y="2682258"/>
              <a:ext cx="1191580" cy="5415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3200" dirty="0">
                  <a:solidFill>
                    <a:schemeClr val="tx2">
                      <a:lumMod val="50000"/>
                    </a:schemeClr>
                  </a:solidFill>
                </a:rPr>
                <a:t>80</a:t>
              </a:r>
              <a:r>
                <a:rPr lang="ru-RU" sz="1800" dirty="0">
                  <a:solidFill>
                    <a:schemeClr val="tx2">
                      <a:lumMod val="50000"/>
                    </a:schemeClr>
                  </a:solidFill>
                </a:rPr>
                <a:t> %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240318" y="1162982"/>
            <a:ext cx="1191580" cy="592148"/>
            <a:chOff x="3240318" y="1162982"/>
            <a:chExt cx="1191580" cy="592148"/>
          </a:xfrm>
        </p:grpSpPr>
        <p:sp>
          <p:nvSpPr>
            <p:cNvPr id="35" name="Объект 2"/>
            <p:cNvSpPr txBox="1">
              <a:spLocks/>
            </p:cNvSpPr>
            <p:nvPr/>
          </p:nvSpPr>
          <p:spPr>
            <a:xfrm>
              <a:off x="3240318" y="1213611"/>
              <a:ext cx="1191580" cy="5415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3200" dirty="0"/>
                <a:t>75</a:t>
              </a:r>
              <a:r>
                <a:rPr lang="ru-RU" sz="1800" dirty="0"/>
                <a:t> %</a:t>
              </a:r>
            </a:p>
          </p:txBody>
        </p:sp>
        <p:cxnSp>
          <p:nvCxnSpPr>
            <p:cNvPr id="38" name="Прямая со стрелкой 37"/>
            <p:cNvCxnSpPr/>
            <p:nvPr/>
          </p:nvCxnSpPr>
          <p:spPr>
            <a:xfrm flipV="1">
              <a:off x="3375297" y="1162982"/>
              <a:ext cx="0" cy="449198"/>
            </a:xfrm>
            <a:prstGeom prst="straightConnector1">
              <a:avLst/>
            </a:prstGeom>
            <a:ln w="38100">
              <a:solidFill>
                <a:srgbClr val="F247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Группа 51"/>
          <p:cNvGrpSpPr/>
          <p:nvPr/>
        </p:nvGrpSpPr>
        <p:grpSpPr>
          <a:xfrm>
            <a:off x="6372061" y="965450"/>
            <a:ext cx="1191580" cy="549916"/>
            <a:chOff x="6372061" y="965450"/>
            <a:chExt cx="1191580" cy="549916"/>
          </a:xfrm>
        </p:grpSpPr>
        <p:sp>
          <p:nvSpPr>
            <p:cNvPr id="34" name="Объект 2"/>
            <p:cNvSpPr txBox="1">
              <a:spLocks/>
            </p:cNvSpPr>
            <p:nvPr/>
          </p:nvSpPr>
          <p:spPr>
            <a:xfrm>
              <a:off x="6372061" y="973847"/>
              <a:ext cx="1191580" cy="5415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3200" dirty="0"/>
                <a:t>68</a:t>
              </a:r>
              <a:r>
                <a:rPr lang="ru-RU" sz="1800" dirty="0"/>
                <a:t> %</a:t>
              </a: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 flipV="1">
              <a:off x="6573168" y="965450"/>
              <a:ext cx="0" cy="449198"/>
            </a:xfrm>
            <a:prstGeom prst="straightConnector1">
              <a:avLst/>
            </a:prstGeom>
            <a:ln w="38100">
              <a:solidFill>
                <a:srgbClr val="F247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Группа 52"/>
          <p:cNvGrpSpPr/>
          <p:nvPr/>
        </p:nvGrpSpPr>
        <p:grpSpPr>
          <a:xfrm>
            <a:off x="9000019" y="1210192"/>
            <a:ext cx="1191580" cy="575933"/>
            <a:chOff x="9000019" y="1210192"/>
            <a:chExt cx="1191580" cy="575933"/>
          </a:xfrm>
        </p:grpSpPr>
        <p:sp>
          <p:nvSpPr>
            <p:cNvPr id="33" name="Объект 2"/>
            <p:cNvSpPr txBox="1">
              <a:spLocks/>
            </p:cNvSpPr>
            <p:nvPr/>
          </p:nvSpPr>
          <p:spPr>
            <a:xfrm>
              <a:off x="9000019" y="1244606"/>
              <a:ext cx="1191580" cy="5415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3200" dirty="0"/>
                <a:t>61</a:t>
              </a:r>
              <a:r>
                <a:rPr lang="ru-RU" sz="1800" dirty="0"/>
                <a:t> %</a:t>
              </a:r>
            </a:p>
          </p:txBody>
        </p:sp>
        <p:cxnSp>
          <p:nvCxnSpPr>
            <p:cNvPr id="40" name="Прямая со стрелкой 39"/>
            <p:cNvCxnSpPr/>
            <p:nvPr/>
          </p:nvCxnSpPr>
          <p:spPr>
            <a:xfrm flipV="1">
              <a:off x="9184596" y="1210192"/>
              <a:ext cx="0" cy="449198"/>
            </a:xfrm>
            <a:prstGeom prst="straightConnector1">
              <a:avLst/>
            </a:prstGeom>
            <a:ln w="38100">
              <a:solidFill>
                <a:srgbClr val="F247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9940349" y="2730481"/>
            <a:ext cx="1191580" cy="541519"/>
            <a:chOff x="9940349" y="2730481"/>
            <a:chExt cx="1191580" cy="541519"/>
          </a:xfrm>
        </p:grpSpPr>
        <p:sp>
          <p:nvSpPr>
            <p:cNvPr id="32" name="Объект 2"/>
            <p:cNvSpPr txBox="1">
              <a:spLocks/>
            </p:cNvSpPr>
            <p:nvPr/>
          </p:nvSpPr>
          <p:spPr>
            <a:xfrm>
              <a:off x="9940349" y="2730481"/>
              <a:ext cx="1191580" cy="5415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3200" dirty="0"/>
                <a:t>56</a:t>
              </a:r>
              <a:r>
                <a:rPr lang="ru-RU" sz="1800" dirty="0"/>
                <a:t> %</a:t>
              </a:r>
            </a:p>
          </p:txBody>
        </p:sp>
        <p:cxnSp>
          <p:nvCxnSpPr>
            <p:cNvPr id="41" name="Прямая со стрелкой 40"/>
            <p:cNvCxnSpPr/>
            <p:nvPr/>
          </p:nvCxnSpPr>
          <p:spPr>
            <a:xfrm flipV="1">
              <a:off x="10124049" y="2730481"/>
              <a:ext cx="0" cy="449198"/>
            </a:xfrm>
            <a:prstGeom prst="straightConnector1">
              <a:avLst/>
            </a:prstGeom>
            <a:ln w="38100">
              <a:solidFill>
                <a:srgbClr val="F247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Заголовок 1"/>
          <p:cNvSpPr txBox="1">
            <a:spLocks/>
          </p:cNvSpPr>
          <p:nvPr/>
        </p:nvSpPr>
        <p:spPr>
          <a:xfrm>
            <a:off x="719578" y="-1387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Raleway" panose="020B0803030101060003" pitchFamily="34" charset="-52"/>
              </a:rPr>
              <a:t>Онлайн покупают почти всё</a:t>
            </a:r>
          </a:p>
        </p:txBody>
      </p:sp>
    </p:spTree>
    <p:extLst>
      <p:ext uri="{BB962C8B-B14F-4D97-AF65-F5344CB8AC3E}">
        <p14:creationId xmlns:p14="http://schemas.microsoft.com/office/powerpoint/2010/main" val="19294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906539" y="4809744"/>
            <a:ext cx="4828261" cy="1603756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ru-RU" sz="1800" dirty="0">
                <a:latin typeface="Raleway Light" panose="020B0403030101060003" pitchFamily="34" charset="-52"/>
              </a:rPr>
              <a:t>Доля e-</a:t>
            </a:r>
            <a:r>
              <a:rPr lang="ru-RU" sz="1800" dirty="0" err="1">
                <a:latin typeface="Raleway Light" panose="020B0403030101060003" pitchFamily="34" charset="-52"/>
              </a:rPr>
              <a:t>commerce</a:t>
            </a:r>
            <a:r>
              <a:rPr lang="ru-RU" sz="1800" dirty="0">
                <a:latin typeface="Raleway Light" panose="020B0403030101060003" pitchFamily="34" charset="-52"/>
              </a:rPr>
              <a:t> в Украине 3% </a:t>
            </a:r>
            <a:br>
              <a:rPr lang="en-US" sz="1800" dirty="0">
                <a:latin typeface="Raleway Light" panose="020B0403030101060003" pitchFamily="34" charset="-52"/>
              </a:rPr>
            </a:br>
            <a:r>
              <a:rPr lang="ru-RU" sz="1800" dirty="0">
                <a:latin typeface="Raleway Light" panose="020B0403030101060003" pitchFamily="34" charset="-52"/>
              </a:rPr>
              <a:t>всего ритейла. </a:t>
            </a:r>
            <a:br>
              <a:rPr lang="en-US" sz="1800" dirty="0">
                <a:latin typeface="Raleway Light" panose="020B0403030101060003" pitchFamily="34" charset="-52"/>
              </a:rPr>
            </a:br>
            <a:r>
              <a:rPr lang="ru-RU" sz="1800" dirty="0">
                <a:latin typeface="Raleway Light" panose="020B0403030101060003" pitchFamily="34" charset="-52"/>
              </a:rPr>
              <a:t>В развитых странах </a:t>
            </a:r>
            <a:r>
              <a:rPr lang="en-US" sz="1800" dirty="0">
                <a:latin typeface="Raleway Light" panose="020B0403030101060003" pitchFamily="34" charset="-52"/>
              </a:rPr>
              <a:t>- </a:t>
            </a:r>
            <a:r>
              <a:rPr lang="ru-RU" sz="1800" dirty="0">
                <a:latin typeface="Raleway Light" panose="020B0403030101060003" pitchFamily="34" charset="-52"/>
              </a:rPr>
              <a:t>10-15%.</a:t>
            </a:r>
          </a:p>
          <a:p>
            <a:endParaRPr lang="en-US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E-</a:t>
            </a:r>
            <a:r>
              <a:rPr lang="ru-RU" sz="1800" dirty="0" err="1">
                <a:latin typeface="Raleway Light" panose="020B0403030101060003" pitchFamily="34" charset="-52"/>
              </a:rPr>
              <a:t>commerce</a:t>
            </a:r>
            <a:r>
              <a:rPr lang="ru-RU" sz="1800" dirty="0">
                <a:latin typeface="Raleway Light" panose="020B0403030101060003" pitchFamily="34" charset="-52"/>
              </a:rPr>
              <a:t> в Украине ожидает десятикратный рост в течение 10 лет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 lang="en"/>
          </a:p>
        </p:txBody>
      </p:sp>
      <p:pic>
        <p:nvPicPr>
          <p:cNvPr id="3076" name="Picture 4" descr="Black Spark Quadcop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r="20242"/>
          <a:stretch/>
        </p:blipFill>
        <p:spPr bwMode="auto">
          <a:xfrm>
            <a:off x="920380" y="1520000"/>
            <a:ext cx="5505820" cy="533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90"/>
          <p:cNvSpPr txBox="1">
            <a:spLocks/>
          </p:cNvSpPr>
          <p:nvPr/>
        </p:nvSpPr>
        <p:spPr>
          <a:xfrm>
            <a:off x="6906539" y="1333568"/>
            <a:ext cx="5285461" cy="3584892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ru-RU" dirty="0">
                <a:latin typeface="Raleway Light" panose="020B0403030101060003" pitchFamily="34" charset="-52"/>
              </a:rPr>
              <a:t>Доставка в </a:t>
            </a:r>
          </a:p>
          <a:p>
            <a:r>
              <a:rPr lang="en-US" dirty="0">
                <a:latin typeface="Raleway Light" panose="020B0403030101060003" pitchFamily="34" charset="-52"/>
              </a:rPr>
              <a:t>e-commerce</a:t>
            </a:r>
            <a:r>
              <a:rPr lang="ru-RU" dirty="0">
                <a:latin typeface="Raleway Light" panose="020B0403030101060003" pitchFamily="34" charset="-52"/>
              </a:rPr>
              <a:t> требует кардинальных инноваций!</a:t>
            </a:r>
            <a:endParaRPr lang="en" dirty="0">
              <a:latin typeface="Raleway Light" panose="020B04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243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5365335" y="4500060"/>
            <a:ext cx="5938355" cy="1923189"/>
          </a:xfrm>
          <a:prstGeom prst="roundRect">
            <a:avLst>
              <a:gd name="adj" fmla="val 7376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9623906" y="4330587"/>
            <a:ext cx="1617038" cy="1708473"/>
          </a:xfrm>
          <a:prstGeom prst="rect">
            <a:avLst/>
          </a:prstGeom>
          <a:solidFill>
            <a:srgbClr val="F24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-1180485" y="1764194"/>
            <a:ext cx="7903729" cy="3627100"/>
            <a:chOff x="-1306279" y="1459974"/>
            <a:chExt cx="7903729" cy="362710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59095" y="1971330"/>
              <a:ext cx="5938355" cy="1923189"/>
            </a:xfrm>
            <a:prstGeom prst="roundRect">
              <a:avLst>
                <a:gd name="adj" fmla="val 7376"/>
              </a:avLst>
            </a:prstGeom>
            <a:solidFill>
              <a:schemeClr val="bg1"/>
            </a:solidFill>
            <a:ln>
              <a:noFill/>
            </a:ln>
            <a:effectLst>
              <a:outerShdw blurRad="2794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175208" y="1670245"/>
              <a:ext cx="1617038" cy="1708473"/>
            </a:xfrm>
            <a:prstGeom prst="rect">
              <a:avLst/>
            </a:prstGeom>
            <a:solidFill>
              <a:srgbClr val="55C8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 rot="2650084">
              <a:off x="-74256" y="1459974"/>
              <a:ext cx="4018615" cy="2137672"/>
            </a:xfrm>
            <a:custGeom>
              <a:avLst/>
              <a:gdLst>
                <a:gd name="connsiteX0" fmla="*/ 2801104 w 4018615"/>
                <a:gd name="connsiteY0" fmla="*/ 1323269 h 2137672"/>
                <a:gd name="connsiteX1" fmla="*/ 3707447 w 4018615"/>
                <a:gd name="connsiteY1" fmla="*/ 1323269 h 2137672"/>
                <a:gd name="connsiteX2" fmla="*/ 3586983 w 4018615"/>
                <a:gd name="connsiteY2" fmla="*/ 1440285 h 2137672"/>
                <a:gd name="connsiteX3" fmla="*/ 2680640 w 4018615"/>
                <a:gd name="connsiteY3" fmla="*/ 1440286 h 2137672"/>
                <a:gd name="connsiteX4" fmla="*/ 2326892 w 4018615"/>
                <a:gd name="connsiteY4" fmla="*/ 1783906 h 2137672"/>
                <a:gd name="connsiteX5" fmla="*/ 2447357 w 4018615"/>
                <a:gd name="connsiteY5" fmla="*/ 1666890 h 2137672"/>
                <a:gd name="connsiteX6" fmla="*/ 3456821 w 4018615"/>
                <a:gd name="connsiteY6" fmla="*/ 1666891 h 2137672"/>
                <a:gd name="connsiteX7" fmla="*/ 3570488 w 4018615"/>
                <a:gd name="connsiteY7" fmla="*/ 1783907 h 2137672"/>
                <a:gd name="connsiteX8" fmla="*/ 2083165 w 4018615"/>
                <a:gd name="connsiteY8" fmla="*/ 2020655 h 2137672"/>
                <a:gd name="connsiteX9" fmla="*/ 3800459 w 4018615"/>
                <a:gd name="connsiteY9" fmla="*/ 2020655 h 2137672"/>
                <a:gd name="connsiteX10" fmla="*/ 3914126 w 4018615"/>
                <a:gd name="connsiteY10" fmla="*/ 2137672 h 2137672"/>
                <a:gd name="connsiteX11" fmla="*/ 2059037 w 4018615"/>
                <a:gd name="connsiteY11" fmla="*/ 2137672 h 2137672"/>
                <a:gd name="connsiteX12" fmla="*/ 2012268 w 4018615"/>
                <a:gd name="connsiteY12" fmla="*/ 2089524 h 2137672"/>
                <a:gd name="connsiteX13" fmla="*/ 2992477 w 4018615"/>
                <a:gd name="connsiteY13" fmla="*/ 1015961 h 2137672"/>
                <a:gd name="connsiteX14" fmla="*/ 4018615 w 4018615"/>
                <a:gd name="connsiteY14" fmla="*/ 1015961 h 2137672"/>
                <a:gd name="connsiteX15" fmla="*/ 4018615 w 4018615"/>
                <a:gd name="connsiteY15" fmla="*/ 1021009 h 2137672"/>
                <a:gd name="connsiteX16" fmla="*/ 3903347 w 4018615"/>
                <a:gd name="connsiteY16" fmla="*/ 1132977 h 2137672"/>
                <a:gd name="connsiteX17" fmla="*/ 2997004 w 4018615"/>
                <a:gd name="connsiteY17" fmla="*/ 1132977 h 2137672"/>
                <a:gd name="connsiteX18" fmla="*/ 3053158 w 4018615"/>
                <a:gd name="connsiteY18" fmla="*/ 1078431 h 2137672"/>
                <a:gd name="connsiteX19" fmla="*/ 1715399 w 4018615"/>
                <a:gd name="connsiteY19" fmla="*/ 1783907 h 2137672"/>
                <a:gd name="connsiteX20" fmla="*/ 2326892 w 4018615"/>
                <a:gd name="connsiteY20" fmla="*/ 1783906 h 2137672"/>
                <a:gd name="connsiteX21" fmla="*/ 2083165 w 4018615"/>
                <a:gd name="connsiteY21" fmla="*/ 2020655 h 2137672"/>
                <a:gd name="connsiteX22" fmla="*/ 1945370 w 4018615"/>
                <a:gd name="connsiteY22" fmla="*/ 2020655 h 2137672"/>
                <a:gd name="connsiteX23" fmla="*/ 2651173 w 4018615"/>
                <a:gd name="connsiteY23" fmla="*/ 664598 h 2137672"/>
                <a:gd name="connsiteX24" fmla="*/ 3730582 w 4018615"/>
                <a:gd name="connsiteY24" fmla="*/ 664599 h 2137672"/>
                <a:gd name="connsiteX25" fmla="*/ 3730582 w 4018615"/>
                <a:gd name="connsiteY25" fmla="*/ 781616 h 2137672"/>
                <a:gd name="connsiteX26" fmla="*/ 2764839 w 4018615"/>
                <a:gd name="connsiteY26" fmla="*/ 781615 h 2137672"/>
                <a:gd name="connsiteX27" fmla="*/ 1381614 w 4018615"/>
                <a:gd name="connsiteY27" fmla="*/ 1440285 h 2137672"/>
                <a:gd name="connsiteX28" fmla="*/ 2680640 w 4018615"/>
                <a:gd name="connsiteY28" fmla="*/ 1440286 h 2137672"/>
                <a:gd name="connsiteX29" fmla="*/ 2447357 w 4018615"/>
                <a:gd name="connsiteY29" fmla="*/ 1666890 h 2137672"/>
                <a:gd name="connsiteX30" fmla="*/ 1601732 w 4018615"/>
                <a:gd name="connsiteY30" fmla="*/ 1666890 h 2137672"/>
                <a:gd name="connsiteX31" fmla="*/ 2318361 w 4018615"/>
                <a:gd name="connsiteY31" fmla="*/ 321979 h 2137672"/>
                <a:gd name="connsiteX32" fmla="*/ 3806155 w 4018615"/>
                <a:gd name="connsiteY32" fmla="*/ 321979 h 2137672"/>
                <a:gd name="connsiteX33" fmla="*/ 3806155 w 4018615"/>
                <a:gd name="connsiteY33" fmla="*/ 438995 h 2137672"/>
                <a:gd name="connsiteX34" fmla="*/ 2432028 w 4018615"/>
                <a:gd name="connsiteY34" fmla="*/ 438996 h 2137672"/>
                <a:gd name="connsiteX35" fmla="*/ 1083103 w 4018615"/>
                <a:gd name="connsiteY35" fmla="*/ 1132977 h 2137672"/>
                <a:gd name="connsiteX36" fmla="*/ 2997004 w 4018615"/>
                <a:gd name="connsiteY36" fmla="*/ 1132977 h 2137672"/>
                <a:gd name="connsiteX37" fmla="*/ 2801104 w 4018615"/>
                <a:gd name="connsiteY37" fmla="*/ 1323269 h 2137672"/>
                <a:gd name="connsiteX38" fmla="*/ 1267948 w 4018615"/>
                <a:gd name="connsiteY38" fmla="*/ 1323269 h 2137672"/>
                <a:gd name="connsiteX39" fmla="*/ 2023040 w 4018615"/>
                <a:gd name="connsiteY39" fmla="*/ 17955 h 2137672"/>
                <a:gd name="connsiteX40" fmla="*/ 3751626 w 4018615"/>
                <a:gd name="connsiteY40" fmla="*/ 17955 h 2137672"/>
                <a:gd name="connsiteX41" fmla="*/ 3751626 w 4018615"/>
                <a:gd name="connsiteY41" fmla="*/ 134972 h 2137672"/>
                <a:gd name="connsiteX42" fmla="*/ 2136707 w 4018615"/>
                <a:gd name="connsiteY42" fmla="*/ 134971 h 2137672"/>
                <a:gd name="connsiteX43" fmla="*/ 2005598 w 4018615"/>
                <a:gd name="connsiteY43" fmla="*/ 0 h 2137672"/>
                <a:gd name="connsiteX44" fmla="*/ 2023040 w 4018615"/>
                <a:gd name="connsiteY44" fmla="*/ 17955 h 2137672"/>
                <a:gd name="connsiteX45" fmla="*/ 1987115 w 4018615"/>
                <a:gd name="connsiteY45" fmla="*/ 17955 h 2137672"/>
                <a:gd name="connsiteX46" fmla="*/ 964708 w 4018615"/>
                <a:gd name="connsiteY46" fmla="*/ 1011093 h 2137672"/>
                <a:gd name="connsiteX47" fmla="*/ 1200949 w 4018615"/>
                <a:gd name="connsiteY47" fmla="*/ 781615 h 2137672"/>
                <a:gd name="connsiteX48" fmla="*/ 2764839 w 4018615"/>
                <a:gd name="connsiteY48" fmla="*/ 781615 h 2137672"/>
                <a:gd name="connsiteX49" fmla="*/ 2992477 w 4018615"/>
                <a:gd name="connsiteY49" fmla="*/ 1015961 h 2137672"/>
                <a:gd name="connsiteX50" fmla="*/ 969436 w 4018615"/>
                <a:gd name="connsiteY50" fmla="*/ 1015961 h 2137672"/>
                <a:gd name="connsiteX51" fmla="*/ 1674130 w 4018615"/>
                <a:gd name="connsiteY51" fmla="*/ 321979 h 2137672"/>
                <a:gd name="connsiteX52" fmla="*/ 1866649 w 4018615"/>
                <a:gd name="connsiteY52" fmla="*/ 134971 h 2137672"/>
                <a:gd name="connsiteX53" fmla="*/ 2136707 w 4018615"/>
                <a:gd name="connsiteY53" fmla="*/ 134971 h 2137672"/>
                <a:gd name="connsiteX54" fmla="*/ 2318361 w 4018615"/>
                <a:gd name="connsiteY54" fmla="*/ 321979 h 2137672"/>
                <a:gd name="connsiteX55" fmla="*/ 1321414 w 4018615"/>
                <a:gd name="connsiteY55" fmla="*/ 664598 h 2137672"/>
                <a:gd name="connsiteX56" fmla="*/ 1553665 w 4018615"/>
                <a:gd name="connsiteY56" fmla="*/ 438996 h 2137672"/>
                <a:gd name="connsiteX57" fmla="*/ 2432028 w 4018615"/>
                <a:gd name="connsiteY57" fmla="*/ 438996 h 2137672"/>
                <a:gd name="connsiteX58" fmla="*/ 2651173 w 4018615"/>
                <a:gd name="connsiteY58" fmla="*/ 664598 h 2137672"/>
                <a:gd name="connsiteX59" fmla="*/ 628132 w 4018615"/>
                <a:gd name="connsiteY59" fmla="*/ 664598 h 2137672"/>
                <a:gd name="connsiteX60" fmla="*/ 1321414 w 4018615"/>
                <a:gd name="connsiteY60" fmla="*/ 664598 h 2137672"/>
                <a:gd name="connsiteX61" fmla="*/ 1200949 w 4018615"/>
                <a:gd name="connsiteY61" fmla="*/ 781615 h 2137672"/>
                <a:gd name="connsiteX62" fmla="*/ 741799 w 4018615"/>
                <a:gd name="connsiteY62" fmla="*/ 781615 h 2137672"/>
                <a:gd name="connsiteX63" fmla="*/ 295321 w 4018615"/>
                <a:gd name="connsiteY63" fmla="*/ 321979 h 2137672"/>
                <a:gd name="connsiteX64" fmla="*/ 1674130 w 4018615"/>
                <a:gd name="connsiteY64" fmla="*/ 321979 h 2137672"/>
                <a:gd name="connsiteX65" fmla="*/ 1553665 w 4018615"/>
                <a:gd name="connsiteY65" fmla="*/ 438996 h 2137672"/>
                <a:gd name="connsiteX66" fmla="*/ 408988 w 4018615"/>
                <a:gd name="connsiteY66" fmla="*/ 438996 h 2137672"/>
                <a:gd name="connsiteX67" fmla="*/ 0 w 4018615"/>
                <a:gd name="connsiteY67" fmla="*/ 17955 h 2137672"/>
                <a:gd name="connsiteX68" fmla="*/ 1987115 w 4018615"/>
                <a:gd name="connsiteY68" fmla="*/ 17955 h 2137672"/>
                <a:gd name="connsiteX69" fmla="*/ 1866649 w 4018615"/>
                <a:gd name="connsiteY69" fmla="*/ 134971 h 2137672"/>
                <a:gd name="connsiteX70" fmla="*/ 113667 w 4018615"/>
                <a:gd name="connsiteY70" fmla="*/ 134971 h 213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018615" h="2137672">
                  <a:moveTo>
                    <a:pt x="2801104" y="1323269"/>
                  </a:moveTo>
                  <a:lnTo>
                    <a:pt x="3707447" y="1323269"/>
                  </a:lnTo>
                  <a:lnTo>
                    <a:pt x="3586983" y="1440285"/>
                  </a:lnTo>
                  <a:lnTo>
                    <a:pt x="2680640" y="1440286"/>
                  </a:lnTo>
                  <a:close/>
                  <a:moveTo>
                    <a:pt x="2326892" y="1783906"/>
                  </a:moveTo>
                  <a:lnTo>
                    <a:pt x="2447357" y="1666890"/>
                  </a:lnTo>
                  <a:lnTo>
                    <a:pt x="3456821" y="1666891"/>
                  </a:lnTo>
                  <a:lnTo>
                    <a:pt x="3570488" y="1783907"/>
                  </a:lnTo>
                  <a:close/>
                  <a:moveTo>
                    <a:pt x="2083165" y="2020655"/>
                  </a:moveTo>
                  <a:lnTo>
                    <a:pt x="3800459" y="2020655"/>
                  </a:lnTo>
                  <a:lnTo>
                    <a:pt x="3914126" y="2137672"/>
                  </a:lnTo>
                  <a:lnTo>
                    <a:pt x="2059037" y="2137672"/>
                  </a:lnTo>
                  <a:lnTo>
                    <a:pt x="2012268" y="2089524"/>
                  </a:lnTo>
                  <a:close/>
                  <a:moveTo>
                    <a:pt x="2992477" y="1015961"/>
                  </a:moveTo>
                  <a:lnTo>
                    <a:pt x="4018615" y="1015961"/>
                  </a:lnTo>
                  <a:lnTo>
                    <a:pt x="4018615" y="1021009"/>
                  </a:lnTo>
                  <a:lnTo>
                    <a:pt x="3903347" y="1132977"/>
                  </a:lnTo>
                  <a:lnTo>
                    <a:pt x="2997004" y="1132977"/>
                  </a:lnTo>
                  <a:lnTo>
                    <a:pt x="3053158" y="1078431"/>
                  </a:lnTo>
                  <a:close/>
                  <a:moveTo>
                    <a:pt x="1715399" y="1783907"/>
                  </a:moveTo>
                  <a:lnTo>
                    <a:pt x="2326892" y="1783906"/>
                  </a:lnTo>
                  <a:lnTo>
                    <a:pt x="2083165" y="2020655"/>
                  </a:lnTo>
                  <a:lnTo>
                    <a:pt x="1945370" y="2020655"/>
                  </a:lnTo>
                  <a:close/>
                  <a:moveTo>
                    <a:pt x="2651173" y="664598"/>
                  </a:moveTo>
                  <a:lnTo>
                    <a:pt x="3730582" y="664599"/>
                  </a:lnTo>
                  <a:lnTo>
                    <a:pt x="3730582" y="781616"/>
                  </a:lnTo>
                  <a:lnTo>
                    <a:pt x="2764839" y="781615"/>
                  </a:lnTo>
                  <a:close/>
                  <a:moveTo>
                    <a:pt x="1381614" y="1440285"/>
                  </a:moveTo>
                  <a:lnTo>
                    <a:pt x="2680640" y="1440286"/>
                  </a:lnTo>
                  <a:lnTo>
                    <a:pt x="2447357" y="1666890"/>
                  </a:lnTo>
                  <a:lnTo>
                    <a:pt x="1601732" y="1666890"/>
                  </a:lnTo>
                  <a:close/>
                  <a:moveTo>
                    <a:pt x="2318361" y="321979"/>
                  </a:moveTo>
                  <a:lnTo>
                    <a:pt x="3806155" y="321979"/>
                  </a:lnTo>
                  <a:lnTo>
                    <a:pt x="3806155" y="438995"/>
                  </a:lnTo>
                  <a:lnTo>
                    <a:pt x="2432028" y="438996"/>
                  </a:lnTo>
                  <a:close/>
                  <a:moveTo>
                    <a:pt x="1083103" y="1132977"/>
                  </a:moveTo>
                  <a:lnTo>
                    <a:pt x="2997004" y="1132977"/>
                  </a:lnTo>
                  <a:lnTo>
                    <a:pt x="2801104" y="1323269"/>
                  </a:lnTo>
                  <a:lnTo>
                    <a:pt x="1267948" y="1323269"/>
                  </a:lnTo>
                  <a:close/>
                  <a:moveTo>
                    <a:pt x="2023040" y="17955"/>
                  </a:moveTo>
                  <a:lnTo>
                    <a:pt x="3751626" y="17955"/>
                  </a:lnTo>
                  <a:lnTo>
                    <a:pt x="3751626" y="134972"/>
                  </a:lnTo>
                  <a:lnTo>
                    <a:pt x="2136707" y="134971"/>
                  </a:lnTo>
                  <a:close/>
                  <a:moveTo>
                    <a:pt x="2005598" y="0"/>
                  </a:moveTo>
                  <a:lnTo>
                    <a:pt x="2023040" y="17955"/>
                  </a:lnTo>
                  <a:lnTo>
                    <a:pt x="1987115" y="17955"/>
                  </a:lnTo>
                  <a:close/>
                  <a:moveTo>
                    <a:pt x="964708" y="1011093"/>
                  </a:moveTo>
                  <a:lnTo>
                    <a:pt x="1200949" y="781615"/>
                  </a:lnTo>
                  <a:lnTo>
                    <a:pt x="2764839" y="781615"/>
                  </a:lnTo>
                  <a:lnTo>
                    <a:pt x="2992477" y="1015961"/>
                  </a:lnTo>
                  <a:lnTo>
                    <a:pt x="969436" y="1015961"/>
                  </a:lnTo>
                  <a:close/>
                  <a:moveTo>
                    <a:pt x="1674130" y="321979"/>
                  </a:moveTo>
                  <a:lnTo>
                    <a:pt x="1866649" y="134971"/>
                  </a:lnTo>
                  <a:lnTo>
                    <a:pt x="2136707" y="134971"/>
                  </a:lnTo>
                  <a:lnTo>
                    <a:pt x="2318361" y="321979"/>
                  </a:lnTo>
                  <a:close/>
                  <a:moveTo>
                    <a:pt x="1321414" y="664598"/>
                  </a:moveTo>
                  <a:lnTo>
                    <a:pt x="1553665" y="438996"/>
                  </a:lnTo>
                  <a:lnTo>
                    <a:pt x="2432028" y="438996"/>
                  </a:lnTo>
                  <a:lnTo>
                    <a:pt x="2651173" y="664598"/>
                  </a:lnTo>
                  <a:close/>
                  <a:moveTo>
                    <a:pt x="628132" y="664598"/>
                  </a:moveTo>
                  <a:lnTo>
                    <a:pt x="1321414" y="664598"/>
                  </a:lnTo>
                  <a:lnTo>
                    <a:pt x="1200949" y="781615"/>
                  </a:lnTo>
                  <a:lnTo>
                    <a:pt x="741799" y="781615"/>
                  </a:lnTo>
                  <a:close/>
                  <a:moveTo>
                    <a:pt x="295321" y="321979"/>
                  </a:moveTo>
                  <a:lnTo>
                    <a:pt x="1674130" y="321979"/>
                  </a:lnTo>
                  <a:lnTo>
                    <a:pt x="1553665" y="438996"/>
                  </a:lnTo>
                  <a:lnTo>
                    <a:pt x="408988" y="438996"/>
                  </a:lnTo>
                  <a:close/>
                  <a:moveTo>
                    <a:pt x="0" y="17955"/>
                  </a:moveTo>
                  <a:lnTo>
                    <a:pt x="1987115" y="17955"/>
                  </a:lnTo>
                  <a:lnTo>
                    <a:pt x="1866649" y="134971"/>
                  </a:lnTo>
                  <a:lnTo>
                    <a:pt x="113667" y="1349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3076" name="Picture 4" descr="ÐÐ°ÑÑÐ¸Ð½ÐºÐ¸ Ð¿Ð¾ Ð·Ð°Ð¿ÑÐ¾ÑÑ ÐÐ¶ÐµÑÑ ÐÐµÐ·Ð¾Ñ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9"/>
            <a:stretch/>
          </p:blipFill>
          <p:spPr bwMode="auto">
            <a:xfrm>
              <a:off x="659095" y="1971331"/>
              <a:ext cx="1901905" cy="1923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Полилиния 33"/>
            <p:cNvSpPr/>
            <p:nvPr/>
          </p:nvSpPr>
          <p:spPr>
            <a:xfrm rot="2650084">
              <a:off x="-1306279" y="2949402"/>
              <a:ext cx="4061268" cy="2137672"/>
            </a:xfrm>
            <a:custGeom>
              <a:avLst/>
              <a:gdLst>
                <a:gd name="connsiteX0" fmla="*/ 2326892 w 4061268"/>
                <a:gd name="connsiteY0" fmla="*/ 1783906 h 2137672"/>
                <a:gd name="connsiteX1" fmla="*/ 2447357 w 4061268"/>
                <a:gd name="connsiteY1" fmla="*/ 1666890 h 2137672"/>
                <a:gd name="connsiteX2" fmla="*/ 3928002 w 4061268"/>
                <a:gd name="connsiteY2" fmla="*/ 1666891 h 2137672"/>
                <a:gd name="connsiteX3" fmla="*/ 3928002 w 4061268"/>
                <a:gd name="connsiteY3" fmla="*/ 1783907 h 2137672"/>
                <a:gd name="connsiteX4" fmla="*/ 2801104 w 4061268"/>
                <a:gd name="connsiteY4" fmla="*/ 1323269 h 2137672"/>
                <a:gd name="connsiteX5" fmla="*/ 3806420 w 4061268"/>
                <a:gd name="connsiteY5" fmla="*/ 1323269 h 2137672"/>
                <a:gd name="connsiteX6" fmla="*/ 3806420 w 4061268"/>
                <a:gd name="connsiteY6" fmla="*/ 1440285 h 2137672"/>
                <a:gd name="connsiteX7" fmla="*/ 2680640 w 4061268"/>
                <a:gd name="connsiteY7" fmla="*/ 1440286 h 2137672"/>
                <a:gd name="connsiteX8" fmla="*/ 2083165 w 4061268"/>
                <a:gd name="connsiteY8" fmla="*/ 2020655 h 2137672"/>
                <a:gd name="connsiteX9" fmla="*/ 4061268 w 4061268"/>
                <a:gd name="connsiteY9" fmla="*/ 2020655 h 2137672"/>
                <a:gd name="connsiteX10" fmla="*/ 4061268 w 4061268"/>
                <a:gd name="connsiteY10" fmla="*/ 2137672 h 2137672"/>
                <a:gd name="connsiteX11" fmla="*/ 2059037 w 4061268"/>
                <a:gd name="connsiteY11" fmla="*/ 2137672 h 2137672"/>
                <a:gd name="connsiteX12" fmla="*/ 2012268 w 4061268"/>
                <a:gd name="connsiteY12" fmla="*/ 2089524 h 2137672"/>
                <a:gd name="connsiteX13" fmla="*/ 2992477 w 4061268"/>
                <a:gd name="connsiteY13" fmla="*/ 1015961 h 2137672"/>
                <a:gd name="connsiteX14" fmla="*/ 4018615 w 4061268"/>
                <a:gd name="connsiteY14" fmla="*/ 1015961 h 2137672"/>
                <a:gd name="connsiteX15" fmla="*/ 4018615 w 4061268"/>
                <a:gd name="connsiteY15" fmla="*/ 1132977 h 2137672"/>
                <a:gd name="connsiteX16" fmla="*/ 2997004 w 4061268"/>
                <a:gd name="connsiteY16" fmla="*/ 1132977 h 2137672"/>
                <a:gd name="connsiteX17" fmla="*/ 3053158 w 4061268"/>
                <a:gd name="connsiteY17" fmla="*/ 1078431 h 2137672"/>
                <a:gd name="connsiteX18" fmla="*/ 1715399 w 4061268"/>
                <a:gd name="connsiteY18" fmla="*/ 1783907 h 2137672"/>
                <a:gd name="connsiteX19" fmla="*/ 2326892 w 4061268"/>
                <a:gd name="connsiteY19" fmla="*/ 1783906 h 2137672"/>
                <a:gd name="connsiteX20" fmla="*/ 2083165 w 4061268"/>
                <a:gd name="connsiteY20" fmla="*/ 2020655 h 2137672"/>
                <a:gd name="connsiteX21" fmla="*/ 1945370 w 4061268"/>
                <a:gd name="connsiteY21" fmla="*/ 2020655 h 2137672"/>
                <a:gd name="connsiteX22" fmla="*/ 2651173 w 4061268"/>
                <a:gd name="connsiteY22" fmla="*/ 664598 h 2137672"/>
                <a:gd name="connsiteX23" fmla="*/ 3730582 w 4061268"/>
                <a:gd name="connsiteY23" fmla="*/ 664599 h 2137672"/>
                <a:gd name="connsiteX24" fmla="*/ 3730582 w 4061268"/>
                <a:gd name="connsiteY24" fmla="*/ 781616 h 2137672"/>
                <a:gd name="connsiteX25" fmla="*/ 2764839 w 4061268"/>
                <a:gd name="connsiteY25" fmla="*/ 781615 h 2137672"/>
                <a:gd name="connsiteX26" fmla="*/ 1381614 w 4061268"/>
                <a:gd name="connsiteY26" fmla="*/ 1440285 h 2137672"/>
                <a:gd name="connsiteX27" fmla="*/ 2680640 w 4061268"/>
                <a:gd name="connsiteY27" fmla="*/ 1440286 h 2137672"/>
                <a:gd name="connsiteX28" fmla="*/ 2447357 w 4061268"/>
                <a:gd name="connsiteY28" fmla="*/ 1666890 h 2137672"/>
                <a:gd name="connsiteX29" fmla="*/ 1601732 w 4061268"/>
                <a:gd name="connsiteY29" fmla="*/ 1666890 h 2137672"/>
                <a:gd name="connsiteX30" fmla="*/ 2318361 w 4061268"/>
                <a:gd name="connsiteY30" fmla="*/ 321979 h 2137672"/>
                <a:gd name="connsiteX31" fmla="*/ 3806155 w 4061268"/>
                <a:gd name="connsiteY31" fmla="*/ 321979 h 2137672"/>
                <a:gd name="connsiteX32" fmla="*/ 3806155 w 4061268"/>
                <a:gd name="connsiteY32" fmla="*/ 438995 h 2137672"/>
                <a:gd name="connsiteX33" fmla="*/ 2432028 w 4061268"/>
                <a:gd name="connsiteY33" fmla="*/ 438996 h 2137672"/>
                <a:gd name="connsiteX34" fmla="*/ 1083103 w 4061268"/>
                <a:gd name="connsiteY34" fmla="*/ 1132977 h 2137672"/>
                <a:gd name="connsiteX35" fmla="*/ 2997004 w 4061268"/>
                <a:gd name="connsiteY35" fmla="*/ 1132977 h 2137672"/>
                <a:gd name="connsiteX36" fmla="*/ 2801104 w 4061268"/>
                <a:gd name="connsiteY36" fmla="*/ 1323269 h 2137672"/>
                <a:gd name="connsiteX37" fmla="*/ 1267948 w 4061268"/>
                <a:gd name="connsiteY37" fmla="*/ 1323269 h 2137672"/>
                <a:gd name="connsiteX38" fmla="*/ 2023040 w 4061268"/>
                <a:gd name="connsiteY38" fmla="*/ 17955 h 2137672"/>
                <a:gd name="connsiteX39" fmla="*/ 3751626 w 4061268"/>
                <a:gd name="connsiteY39" fmla="*/ 17955 h 2137672"/>
                <a:gd name="connsiteX40" fmla="*/ 3751626 w 4061268"/>
                <a:gd name="connsiteY40" fmla="*/ 134972 h 2137672"/>
                <a:gd name="connsiteX41" fmla="*/ 2136707 w 4061268"/>
                <a:gd name="connsiteY41" fmla="*/ 134971 h 2137672"/>
                <a:gd name="connsiteX42" fmla="*/ 2005598 w 4061268"/>
                <a:gd name="connsiteY42" fmla="*/ 0 h 2137672"/>
                <a:gd name="connsiteX43" fmla="*/ 2023040 w 4061268"/>
                <a:gd name="connsiteY43" fmla="*/ 17955 h 2137672"/>
                <a:gd name="connsiteX44" fmla="*/ 1987115 w 4061268"/>
                <a:gd name="connsiteY44" fmla="*/ 17955 h 2137672"/>
                <a:gd name="connsiteX45" fmla="*/ 1321414 w 4061268"/>
                <a:gd name="connsiteY45" fmla="*/ 664598 h 2137672"/>
                <a:gd name="connsiteX46" fmla="*/ 1553665 w 4061268"/>
                <a:gd name="connsiteY46" fmla="*/ 438996 h 2137672"/>
                <a:gd name="connsiteX47" fmla="*/ 2432028 w 4061268"/>
                <a:gd name="connsiteY47" fmla="*/ 438996 h 2137672"/>
                <a:gd name="connsiteX48" fmla="*/ 2651173 w 4061268"/>
                <a:gd name="connsiteY48" fmla="*/ 664598 h 2137672"/>
                <a:gd name="connsiteX49" fmla="*/ 1866649 w 4061268"/>
                <a:gd name="connsiteY49" fmla="*/ 134971 h 2137672"/>
                <a:gd name="connsiteX50" fmla="*/ 2136707 w 4061268"/>
                <a:gd name="connsiteY50" fmla="*/ 134971 h 2137672"/>
                <a:gd name="connsiteX51" fmla="*/ 2318361 w 4061268"/>
                <a:gd name="connsiteY51" fmla="*/ 321979 h 2137672"/>
                <a:gd name="connsiteX52" fmla="*/ 1674130 w 4061268"/>
                <a:gd name="connsiteY52" fmla="*/ 321979 h 2137672"/>
                <a:gd name="connsiteX53" fmla="*/ 964708 w 4061268"/>
                <a:gd name="connsiteY53" fmla="*/ 1011093 h 2137672"/>
                <a:gd name="connsiteX54" fmla="*/ 1200949 w 4061268"/>
                <a:gd name="connsiteY54" fmla="*/ 781615 h 2137672"/>
                <a:gd name="connsiteX55" fmla="*/ 2764839 w 4061268"/>
                <a:gd name="connsiteY55" fmla="*/ 781615 h 2137672"/>
                <a:gd name="connsiteX56" fmla="*/ 2992477 w 4061268"/>
                <a:gd name="connsiteY56" fmla="*/ 1015961 h 2137672"/>
                <a:gd name="connsiteX57" fmla="*/ 969436 w 4061268"/>
                <a:gd name="connsiteY57" fmla="*/ 1015961 h 2137672"/>
                <a:gd name="connsiteX58" fmla="*/ 628132 w 4061268"/>
                <a:gd name="connsiteY58" fmla="*/ 664598 h 2137672"/>
                <a:gd name="connsiteX59" fmla="*/ 1321414 w 4061268"/>
                <a:gd name="connsiteY59" fmla="*/ 664598 h 2137672"/>
                <a:gd name="connsiteX60" fmla="*/ 1200949 w 4061268"/>
                <a:gd name="connsiteY60" fmla="*/ 781615 h 2137672"/>
                <a:gd name="connsiteX61" fmla="*/ 741799 w 4061268"/>
                <a:gd name="connsiteY61" fmla="*/ 781615 h 2137672"/>
                <a:gd name="connsiteX62" fmla="*/ 295321 w 4061268"/>
                <a:gd name="connsiteY62" fmla="*/ 321979 h 2137672"/>
                <a:gd name="connsiteX63" fmla="*/ 1674130 w 4061268"/>
                <a:gd name="connsiteY63" fmla="*/ 321979 h 2137672"/>
                <a:gd name="connsiteX64" fmla="*/ 1553665 w 4061268"/>
                <a:gd name="connsiteY64" fmla="*/ 438996 h 2137672"/>
                <a:gd name="connsiteX65" fmla="*/ 408988 w 4061268"/>
                <a:gd name="connsiteY65" fmla="*/ 438996 h 2137672"/>
                <a:gd name="connsiteX66" fmla="*/ 0 w 4061268"/>
                <a:gd name="connsiteY66" fmla="*/ 17955 h 2137672"/>
                <a:gd name="connsiteX67" fmla="*/ 1987115 w 4061268"/>
                <a:gd name="connsiteY67" fmla="*/ 17955 h 2137672"/>
                <a:gd name="connsiteX68" fmla="*/ 1866649 w 4061268"/>
                <a:gd name="connsiteY68" fmla="*/ 134971 h 2137672"/>
                <a:gd name="connsiteX69" fmla="*/ 113667 w 4061268"/>
                <a:gd name="connsiteY69" fmla="*/ 134971 h 213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061268" h="2137672">
                  <a:moveTo>
                    <a:pt x="2326892" y="1783906"/>
                  </a:moveTo>
                  <a:lnTo>
                    <a:pt x="2447357" y="1666890"/>
                  </a:lnTo>
                  <a:lnTo>
                    <a:pt x="3928002" y="1666891"/>
                  </a:lnTo>
                  <a:lnTo>
                    <a:pt x="3928002" y="1783907"/>
                  </a:lnTo>
                  <a:close/>
                  <a:moveTo>
                    <a:pt x="2801104" y="1323269"/>
                  </a:moveTo>
                  <a:lnTo>
                    <a:pt x="3806420" y="1323269"/>
                  </a:lnTo>
                  <a:lnTo>
                    <a:pt x="3806420" y="1440285"/>
                  </a:lnTo>
                  <a:lnTo>
                    <a:pt x="2680640" y="1440286"/>
                  </a:lnTo>
                  <a:close/>
                  <a:moveTo>
                    <a:pt x="2083165" y="2020655"/>
                  </a:moveTo>
                  <a:lnTo>
                    <a:pt x="4061268" y="2020655"/>
                  </a:lnTo>
                  <a:lnTo>
                    <a:pt x="4061268" y="2137672"/>
                  </a:lnTo>
                  <a:lnTo>
                    <a:pt x="2059037" y="2137672"/>
                  </a:lnTo>
                  <a:lnTo>
                    <a:pt x="2012268" y="2089524"/>
                  </a:lnTo>
                  <a:close/>
                  <a:moveTo>
                    <a:pt x="2992477" y="1015961"/>
                  </a:moveTo>
                  <a:lnTo>
                    <a:pt x="4018615" y="1015961"/>
                  </a:lnTo>
                  <a:lnTo>
                    <a:pt x="4018615" y="1132977"/>
                  </a:lnTo>
                  <a:lnTo>
                    <a:pt x="2997004" y="1132977"/>
                  </a:lnTo>
                  <a:lnTo>
                    <a:pt x="3053158" y="1078431"/>
                  </a:lnTo>
                  <a:close/>
                  <a:moveTo>
                    <a:pt x="1715399" y="1783907"/>
                  </a:moveTo>
                  <a:lnTo>
                    <a:pt x="2326892" y="1783906"/>
                  </a:lnTo>
                  <a:lnTo>
                    <a:pt x="2083165" y="2020655"/>
                  </a:lnTo>
                  <a:lnTo>
                    <a:pt x="1945370" y="2020655"/>
                  </a:lnTo>
                  <a:close/>
                  <a:moveTo>
                    <a:pt x="2651173" y="664598"/>
                  </a:moveTo>
                  <a:lnTo>
                    <a:pt x="3730582" y="664599"/>
                  </a:lnTo>
                  <a:lnTo>
                    <a:pt x="3730582" y="781616"/>
                  </a:lnTo>
                  <a:lnTo>
                    <a:pt x="2764839" y="781615"/>
                  </a:lnTo>
                  <a:close/>
                  <a:moveTo>
                    <a:pt x="1381614" y="1440285"/>
                  </a:moveTo>
                  <a:lnTo>
                    <a:pt x="2680640" y="1440286"/>
                  </a:lnTo>
                  <a:lnTo>
                    <a:pt x="2447357" y="1666890"/>
                  </a:lnTo>
                  <a:lnTo>
                    <a:pt x="1601732" y="1666890"/>
                  </a:lnTo>
                  <a:close/>
                  <a:moveTo>
                    <a:pt x="2318361" y="321979"/>
                  </a:moveTo>
                  <a:lnTo>
                    <a:pt x="3806155" y="321979"/>
                  </a:lnTo>
                  <a:lnTo>
                    <a:pt x="3806155" y="438995"/>
                  </a:lnTo>
                  <a:lnTo>
                    <a:pt x="2432028" y="438996"/>
                  </a:lnTo>
                  <a:close/>
                  <a:moveTo>
                    <a:pt x="1083103" y="1132977"/>
                  </a:moveTo>
                  <a:lnTo>
                    <a:pt x="2997004" y="1132977"/>
                  </a:lnTo>
                  <a:lnTo>
                    <a:pt x="2801104" y="1323269"/>
                  </a:lnTo>
                  <a:lnTo>
                    <a:pt x="1267948" y="1323269"/>
                  </a:lnTo>
                  <a:close/>
                  <a:moveTo>
                    <a:pt x="2023040" y="17955"/>
                  </a:moveTo>
                  <a:lnTo>
                    <a:pt x="3751626" y="17955"/>
                  </a:lnTo>
                  <a:lnTo>
                    <a:pt x="3751626" y="134972"/>
                  </a:lnTo>
                  <a:lnTo>
                    <a:pt x="2136707" y="134971"/>
                  </a:lnTo>
                  <a:close/>
                  <a:moveTo>
                    <a:pt x="2005598" y="0"/>
                  </a:moveTo>
                  <a:lnTo>
                    <a:pt x="2023040" y="17955"/>
                  </a:lnTo>
                  <a:lnTo>
                    <a:pt x="1987115" y="17955"/>
                  </a:lnTo>
                  <a:close/>
                  <a:moveTo>
                    <a:pt x="1321414" y="664598"/>
                  </a:moveTo>
                  <a:lnTo>
                    <a:pt x="1553665" y="438996"/>
                  </a:lnTo>
                  <a:lnTo>
                    <a:pt x="2432028" y="438996"/>
                  </a:lnTo>
                  <a:lnTo>
                    <a:pt x="2651173" y="664598"/>
                  </a:lnTo>
                  <a:close/>
                  <a:moveTo>
                    <a:pt x="1866649" y="134971"/>
                  </a:moveTo>
                  <a:lnTo>
                    <a:pt x="2136707" y="134971"/>
                  </a:lnTo>
                  <a:lnTo>
                    <a:pt x="2318361" y="321979"/>
                  </a:lnTo>
                  <a:lnTo>
                    <a:pt x="1674130" y="321979"/>
                  </a:lnTo>
                  <a:close/>
                  <a:moveTo>
                    <a:pt x="964708" y="1011093"/>
                  </a:moveTo>
                  <a:lnTo>
                    <a:pt x="1200949" y="781615"/>
                  </a:lnTo>
                  <a:lnTo>
                    <a:pt x="2764839" y="781615"/>
                  </a:lnTo>
                  <a:lnTo>
                    <a:pt x="2992477" y="1015961"/>
                  </a:lnTo>
                  <a:lnTo>
                    <a:pt x="969436" y="1015961"/>
                  </a:lnTo>
                  <a:close/>
                  <a:moveTo>
                    <a:pt x="628132" y="664598"/>
                  </a:moveTo>
                  <a:lnTo>
                    <a:pt x="1321414" y="664598"/>
                  </a:lnTo>
                  <a:lnTo>
                    <a:pt x="1200949" y="781615"/>
                  </a:lnTo>
                  <a:lnTo>
                    <a:pt x="741799" y="781615"/>
                  </a:lnTo>
                  <a:close/>
                  <a:moveTo>
                    <a:pt x="295321" y="321979"/>
                  </a:moveTo>
                  <a:lnTo>
                    <a:pt x="1674130" y="321979"/>
                  </a:lnTo>
                  <a:lnTo>
                    <a:pt x="1553665" y="438996"/>
                  </a:lnTo>
                  <a:lnTo>
                    <a:pt x="408988" y="438996"/>
                  </a:lnTo>
                  <a:close/>
                  <a:moveTo>
                    <a:pt x="0" y="17955"/>
                  </a:moveTo>
                  <a:lnTo>
                    <a:pt x="1987115" y="17955"/>
                  </a:lnTo>
                  <a:lnTo>
                    <a:pt x="1866649" y="134971"/>
                  </a:lnTo>
                  <a:lnTo>
                    <a:pt x="113667" y="1349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38806" y="2543670"/>
              <a:ext cx="3625448" cy="120032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Роботы-сортировщики товаров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Доставка </a:t>
              </a:r>
              <a:r>
                <a:rPr lang="ru-RU" dirty="0" err="1"/>
                <a:t>дронами</a:t>
              </a:r>
              <a:endParaRPr lang="ru-RU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 err="1"/>
                <a:t>Dash</a:t>
              </a:r>
              <a:r>
                <a:rPr lang="ru-RU" dirty="0"/>
                <a:t> </a:t>
              </a:r>
              <a:r>
                <a:rPr lang="ru-RU" dirty="0" err="1"/>
                <a:t>Button</a:t>
              </a:r>
              <a:r>
                <a:rPr lang="ru-RU" dirty="0"/>
                <a:t> от </a:t>
              </a:r>
              <a:r>
                <a:rPr lang="ru-RU" dirty="0" err="1"/>
                <a:t>Amazon</a:t>
              </a:r>
              <a:endParaRPr lang="ru-RU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/>
                <a:t>«Умные» звонки</a:t>
              </a:r>
            </a:p>
          </p:txBody>
        </p:sp>
        <p:pic>
          <p:nvPicPr>
            <p:cNvPr id="4" name="Picture 2" descr="Картинки по запросу амазон лого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4205" y="2059376"/>
              <a:ext cx="1330049" cy="48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Картинки по запросу jd.com лог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617" y="4556809"/>
            <a:ext cx="558945" cy="5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r="37509" b="16916"/>
          <a:stretch/>
        </p:blipFill>
        <p:spPr bwMode="auto">
          <a:xfrm>
            <a:off x="9782438" y="4505581"/>
            <a:ext cx="1910235" cy="19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олилиния 26"/>
          <p:cNvSpPr/>
          <p:nvPr/>
        </p:nvSpPr>
        <p:spPr>
          <a:xfrm rot="7999211">
            <a:off x="7518383" y="3187739"/>
            <a:ext cx="4296936" cy="2102337"/>
          </a:xfrm>
          <a:custGeom>
            <a:avLst/>
            <a:gdLst>
              <a:gd name="connsiteX0" fmla="*/ 4135731 w 4296936"/>
              <a:gd name="connsiteY0" fmla="*/ 1440285 h 2102337"/>
              <a:gd name="connsiteX1" fmla="*/ 4175355 w 4296936"/>
              <a:gd name="connsiteY1" fmla="*/ 1402919 h 2102337"/>
              <a:gd name="connsiteX2" fmla="*/ 4175355 w 4296936"/>
              <a:gd name="connsiteY2" fmla="*/ 1440285 h 2102337"/>
              <a:gd name="connsiteX3" fmla="*/ 4296936 w 4296936"/>
              <a:gd name="connsiteY3" fmla="*/ 1719405 h 2102337"/>
              <a:gd name="connsiteX4" fmla="*/ 4247414 w 4296936"/>
              <a:gd name="connsiteY4" fmla="*/ 1666890 h 2102337"/>
              <a:gd name="connsiteX5" fmla="*/ 4296936 w 4296936"/>
              <a:gd name="connsiteY5" fmla="*/ 1666890 h 2102337"/>
              <a:gd name="connsiteX6" fmla="*/ 2687296 w 4296936"/>
              <a:gd name="connsiteY6" fmla="*/ 321979 h 2102337"/>
              <a:gd name="connsiteX7" fmla="*/ 2984315 w 4296936"/>
              <a:gd name="connsiteY7" fmla="*/ 321979 h 2102337"/>
              <a:gd name="connsiteX8" fmla="*/ 2860228 w 4296936"/>
              <a:gd name="connsiteY8" fmla="*/ 438995 h 2102337"/>
              <a:gd name="connsiteX9" fmla="*/ 2800963 w 4296936"/>
              <a:gd name="connsiteY9" fmla="*/ 438995 h 2102337"/>
              <a:gd name="connsiteX10" fmla="*/ 2391975 w 4296936"/>
              <a:gd name="connsiteY10" fmla="*/ 17954 h 2102337"/>
              <a:gd name="connsiteX11" fmla="*/ 3306710 w 4296936"/>
              <a:gd name="connsiteY11" fmla="*/ 17955 h 2102337"/>
              <a:gd name="connsiteX12" fmla="*/ 3182622 w 4296936"/>
              <a:gd name="connsiteY12" fmla="*/ 134972 h 2102337"/>
              <a:gd name="connsiteX13" fmla="*/ 2505641 w 4296936"/>
              <a:gd name="connsiteY13" fmla="*/ 134971 h 2102337"/>
              <a:gd name="connsiteX14" fmla="*/ 2356050 w 4296936"/>
              <a:gd name="connsiteY14" fmla="*/ 17955 h 2102337"/>
              <a:gd name="connsiteX15" fmla="*/ 2374533 w 4296936"/>
              <a:gd name="connsiteY15" fmla="*/ 0 h 2102337"/>
              <a:gd name="connsiteX16" fmla="*/ 2391975 w 4296936"/>
              <a:gd name="connsiteY16" fmla="*/ 17954 h 2102337"/>
              <a:gd name="connsiteX17" fmla="*/ 2043065 w 4296936"/>
              <a:gd name="connsiteY17" fmla="*/ 321979 h 2102337"/>
              <a:gd name="connsiteX18" fmla="*/ 2235583 w 4296936"/>
              <a:gd name="connsiteY18" fmla="*/ 134971 h 2102337"/>
              <a:gd name="connsiteX19" fmla="*/ 2505641 w 4296936"/>
              <a:gd name="connsiteY19" fmla="*/ 134971 h 2102337"/>
              <a:gd name="connsiteX20" fmla="*/ 2687296 w 4296936"/>
              <a:gd name="connsiteY20" fmla="*/ 321979 h 2102337"/>
              <a:gd name="connsiteX21" fmla="*/ 1690349 w 4296936"/>
              <a:gd name="connsiteY21" fmla="*/ 664599 h 2102337"/>
              <a:gd name="connsiteX22" fmla="*/ 1922600 w 4296936"/>
              <a:gd name="connsiteY22" fmla="*/ 438995 h 2102337"/>
              <a:gd name="connsiteX23" fmla="*/ 2800963 w 4296936"/>
              <a:gd name="connsiteY23" fmla="*/ 438995 h 2102337"/>
              <a:gd name="connsiteX24" fmla="*/ 2829297 w 4296936"/>
              <a:gd name="connsiteY24" fmla="*/ 468164 h 2102337"/>
              <a:gd name="connsiteX25" fmla="*/ 2620993 w 4296936"/>
              <a:gd name="connsiteY25" fmla="*/ 664599 h 2102337"/>
              <a:gd name="connsiteX26" fmla="*/ 1328632 w 4296936"/>
              <a:gd name="connsiteY26" fmla="*/ 1015961 h 2102337"/>
              <a:gd name="connsiteX27" fmla="*/ 1569884 w 4296936"/>
              <a:gd name="connsiteY27" fmla="*/ 781615 h 2102337"/>
              <a:gd name="connsiteX28" fmla="*/ 2496906 w 4296936"/>
              <a:gd name="connsiteY28" fmla="*/ 781615 h 2102337"/>
              <a:gd name="connsiteX29" fmla="*/ 2248399 w 4296936"/>
              <a:gd name="connsiteY29" fmla="*/ 1015961 h 2102337"/>
              <a:gd name="connsiteX30" fmla="*/ 1627378 w 4296936"/>
              <a:gd name="connsiteY30" fmla="*/ 1440286 h 2102337"/>
              <a:gd name="connsiteX31" fmla="*/ 1798434 w 4296936"/>
              <a:gd name="connsiteY31" fmla="*/ 1440286 h 2102337"/>
              <a:gd name="connsiteX32" fmla="*/ 1709158 w 4296936"/>
              <a:gd name="connsiteY32" fmla="*/ 1524475 h 2102337"/>
              <a:gd name="connsiteX33" fmla="*/ 1328868 w 4296936"/>
              <a:gd name="connsiteY33" fmla="*/ 1132977 h 2102337"/>
              <a:gd name="connsiteX34" fmla="*/ 2124312 w 4296936"/>
              <a:gd name="connsiteY34" fmla="*/ 1132977 h 2102337"/>
              <a:gd name="connsiteX35" fmla="*/ 1922522 w 4296936"/>
              <a:gd name="connsiteY35" fmla="*/ 1323269 h 2102337"/>
              <a:gd name="connsiteX36" fmla="*/ 1513712 w 4296936"/>
              <a:gd name="connsiteY36" fmla="*/ 1323269 h 2102337"/>
              <a:gd name="connsiteX37" fmla="*/ 21044 w 4296936"/>
              <a:gd name="connsiteY37" fmla="*/ 134971 h 2102337"/>
              <a:gd name="connsiteX38" fmla="*/ 21044 w 4296936"/>
              <a:gd name="connsiteY38" fmla="*/ 17955 h 2102337"/>
              <a:gd name="connsiteX39" fmla="*/ 2356050 w 4296936"/>
              <a:gd name="connsiteY39" fmla="*/ 17955 h 2102337"/>
              <a:gd name="connsiteX40" fmla="*/ 2235583 w 4296936"/>
              <a:gd name="connsiteY40" fmla="*/ 134971 h 2102337"/>
              <a:gd name="connsiteX41" fmla="*/ 75573 w 4296936"/>
              <a:gd name="connsiteY41" fmla="*/ 438995 h 2102337"/>
              <a:gd name="connsiteX42" fmla="*/ 75574 w 4296936"/>
              <a:gd name="connsiteY42" fmla="*/ 321979 h 2102337"/>
              <a:gd name="connsiteX43" fmla="*/ 2043065 w 4296936"/>
              <a:gd name="connsiteY43" fmla="*/ 321979 h 2102337"/>
              <a:gd name="connsiteX44" fmla="*/ 1922600 w 4296936"/>
              <a:gd name="connsiteY44" fmla="*/ 438995 h 2102337"/>
              <a:gd name="connsiteX45" fmla="*/ 0 w 4296936"/>
              <a:gd name="connsiteY45" fmla="*/ 781615 h 2102337"/>
              <a:gd name="connsiteX46" fmla="*/ 0 w 4296936"/>
              <a:gd name="connsiteY46" fmla="*/ 664598 h 2102337"/>
              <a:gd name="connsiteX47" fmla="*/ 1690349 w 4296936"/>
              <a:gd name="connsiteY47" fmla="*/ 664599 h 2102337"/>
              <a:gd name="connsiteX48" fmla="*/ 1569884 w 4296936"/>
              <a:gd name="connsiteY48" fmla="*/ 781615 h 2102337"/>
              <a:gd name="connsiteX49" fmla="*/ 288034 w 4296936"/>
              <a:gd name="connsiteY49" fmla="*/ 1132977 h 2102337"/>
              <a:gd name="connsiteX50" fmla="*/ 472155 w 4296936"/>
              <a:gd name="connsiteY50" fmla="*/ 1059691 h 2102337"/>
              <a:gd name="connsiteX51" fmla="*/ 1328632 w 4296936"/>
              <a:gd name="connsiteY51" fmla="*/ 1015961 h 2102337"/>
              <a:gd name="connsiteX52" fmla="*/ 1270270 w 4296936"/>
              <a:gd name="connsiteY52" fmla="*/ 1072653 h 2102337"/>
              <a:gd name="connsiteX53" fmla="*/ 1328868 w 4296936"/>
              <a:gd name="connsiteY53" fmla="*/ 1132977 h 2102337"/>
              <a:gd name="connsiteX54" fmla="*/ 527071 w 4296936"/>
              <a:gd name="connsiteY54" fmla="*/ 1467366 h 2102337"/>
              <a:gd name="connsiteX55" fmla="*/ 577935 w 4296936"/>
              <a:gd name="connsiteY55" fmla="*/ 1381881 h 2102337"/>
              <a:gd name="connsiteX56" fmla="*/ 1513712 w 4296936"/>
              <a:gd name="connsiteY56" fmla="*/ 1323269 h 2102337"/>
              <a:gd name="connsiteX57" fmla="*/ 1627378 w 4296936"/>
              <a:gd name="connsiteY57" fmla="*/ 1440286 h 2102337"/>
              <a:gd name="connsiteX58" fmla="*/ 710821 w 4296936"/>
              <a:gd name="connsiteY58" fmla="*/ 1770832 h 2102337"/>
              <a:gd name="connsiteX59" fmla="*/ 853895 w 4296936"/>
              <a:gd name="connsiteY59" fmla="*/ 1696950 h 2102337"/>
              <a:gd name="connsiteX60" fmla="*/ 1548546 w 4296936"/>
              <a:gd name="connsiteY60" fmla="*/ 1675935 h 2102337"/>
              <a:gd name="connsiteX61" fmla="*/ 1439830 w 4296936"/>
              <a:gd name="connsiteY61" fmla="*/ 1778456 h 2102337"/>
              <a:gd name="connsiteX62" fmla="*/ 915476 w 4296936"/>
              <a:gd name="connsiteY62" fmla="*/ 2039413 h 2102337"/>
              <a:gd name="connsiteX63" fmla="*/ 1423349 w 4296936"/>
              <a:gd name="connsiteY63" fmla="*/ 2031945 h 2102337"/>
              <a:gd name="connsiteX64" fmla="*/ 1489729 w 4296936"/>
              <a:gd name="connsiteY64" fmla="*/ 2102337 h 2102337"/>
              <a:gd name="connsiteX65" fmla="*/ 1432601 w 4296936"/>
              <a:gd name="connsiteY65" fmla="*/ 2100974 h 2102337"/>
              <a:gd name="connsiteX66" fmla="*/ 1224232 w 4296936"/>
              <a:gd name="connsiteY66" fmla="*/ 2099327 h 2102337"/>
              <a:gd name="connsiteX67" fmla="*/ 915476 w 4296936"/>
              <a:gd name="connsiteY67" fmla="*/ 2039413 h 210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296936" h="2102337">
                <a:moveTo>
                  <a:pt x="4135731" y="1440285"/>
                </a:moveTo>
                <a:lnTo>
                  <a:pt x="4175355" y="1402919"/>
                </a:lnTo>
                <a:lnTo>
                  <a:pt x="4175355" y="1440285"/>
                </a:lnTo>
                <a:close/>
                <a:moveTo>
                  <a:pt x="4296936" y="1719405"/>
                </a:moveTo>
                <a:lnTo>
                  <a:pt x="4247414" y="1666890"/>
                </a:lnTo>
                <a:lnTo>
                  <a:pt x="4296936" y="1666890"/>
                </a:lnTo>
                <a:close/>
                <a:moveTo>
                  <a:pt x="2687296" y="321979"/>
                </a:moveTo>
                <a:lnTo>
                  <a:pt x="2984315" y="321979"/>
                </a:lnTo>
                <a:lnTo>
                  <a:pt x="2860228" y="438995"/>
                </a:lnTo>
                <a:lnTo>
                  <a:pt x="2800963" y="438995"/>
                </a:lnTo>
                <a:close/>
                <a:moveTo>
                  <a:pt x="2391975" y="17954"/>
                </a:moveTo>
                <a:lnTo>
                  <a:pt x="3306710" y="17955"/>
                </a:lnTo>
                <a:lnTo>
                  <a:pt x="3182622" y="134972"/>
                </a:lnTo>
                <a:lnTo>
                  <a:pt x="2505641" y="134971"/>
                </a:lnTo>
                <a:close/>
                <a:moveTo>
                  <a:pt x="2356050" y="17955"/>
                </a:moveTo>
                <a:lnTo>
                  <a:pt x="2374533" y="0"/>
                </a:lnTo>
                <a:lnTo>
                  <a:pt x="2391975" y="17954"/>
                </a:lnTo>
                <a:close/>
                <a:moveTo>
                  <a:pt x="2043065" y="321979"/>
                </a:moveTo>
                <a:lnTo>
                  <a:pt x="2235583" y="134971"/>
                </a:lnTo>
                <a:lnTo>
                  <a:pt x="2505641" y="134971"/>
                </a:lnTo>
                <a:lnTo>
                  <a:pt x="2687296" y="321979"/>
                </a:lnTo>
                <a:close/>
                <a:moveTo>
                  <a:pt x="1690349" y="664599"/>
                </a:moveTo>
                <a:lnTo>
                  <a:pt x="1922600" y="438995"/>
                </a:lnTo>
                <a:lnTo>
                  <a:pt x="2800963" y="438995"/>
                </a:lnTo>
                <a:lnTo>
                  <a:pt x="2829297" y="468164"/>
                </a:lnTo>
                <a:lnTo>
                  <a:pt x="2620993" y="664599"/>
                </a:lnTo>
                <a:close/>
                <a:moveTo>
                  <a:pt x="1328632" y="1015961"/>
                </a:moveTo>
                <a:lnTo>
                  <a:pt x="1569884" y="781615"/>
                </a:lnTo>
                <a:lnTo>
                  <a:pt x="2496906" y="781615"/>
                </a:lnTo>
                <a:lnTo>
                  <a:pt x="2248399" y="1015961"/>
                </a:lnTo>
                <a:close/>
                <a:moveTo>
                  <a:pt x="1627378" y="1440286"/>
                </a:moveTo>
                <a:lnTo>
                  <a:pt x="1798434" y="1440286"/>
                </a:lnTo>
                <a:lnTo>
                  <a:pt x="1709158" y="1524475"/>
                </a:lnTo>
                <a:close/>
                <a:moveTo>
                  <a:pt x="1328868" y="1132977"/>
                </a:moveTo>
                <a:lnTo>
                  <a:pt x="2124312" y="1132977"/>
                </a:lnTo>
                <a:lnTo>
                  <a:pt x="1922522" y="1323269"/>
                </a:lnTo>
                <a:lnTo>
                  <a:pt x="1513712" y="1323269"/>
                </a:lnTo>
                <a:close/>
                <a:moveTo>
                  <a:pt x="21044" y="134971"/>
                </a:moveTo>
                <a:lnTo>
                  <a:pt x="21044" y="17955"/>
                </a:lnTo>
                <a:lnTo>
                  <a:pt x="2356050" y="17955"/>
                </a:lnTo>
                <a:lnTo>
                  <a:pt x="2235583" y="134971"/>
                </a:lnTo>
                <a:close/>
                <a:moveTo>
                  <a:pt x="75573" y="438995"/>
                </a:moveTo>
                <a:lnTo>
                  <a:pt x="75574" y="321979"/>
                </a:lnTo>
                <a:lnTo>
                  <a:pt x="2043065" y="321979"/>
                </a:lnTo>
                <a:lnTo>
                  <a:pt x="1922600" y="438995"/>
                </a:lnTo>
                <a:close/>
                <a:moveTo>
                  <a:pt x="0" y="781615"/>
                </a:moveTo>
                <a:lnTo>
                  <a:pt x="0" y="664598"/>
                </a:lnTo>
                <a:lnTo>
                  <a:pt x="1690349" y="664599"/>
                </a:lnTo>
                <a:lnTo>
                  <a:pt x="1569884" y="781615"/>
                </a:lnTo>
                <a:close/>
                <a:moveTo>
                  <a:pt x="288034" y="1132977"/>
                </a:moveTo>
                <a:lnTo>
                  <a:pt x="472155" y="1059691"/>
                </a:lnTo>
                <a:lnTo>
                  <a:pt x="1328632" y="1015961"/>
                </a:lnTo>
                <a:lnTo>
                  <a:pt x="1270270" y="1072653"/>
                </a:lnTo>
                <a:lnTo>
                  <a:pt x="1328868" y="1132977"/>
                </a:lnTo>
                <a:close/>
                <a:moveTo>
                  <a:pt x="527071" y="1467366"/>
                </a:moveTo>
                <a:lnTo>
                  <a:pt x="577935" y="1381881"/>
                </a:lnTo>
                <a:lnTo>
                  <a:pt x="1513712" y="1323269"/>
                </a:lnTo>
                <a:lnTo>
                  <a:pt x="1627378" y="1440286"/>
                </a:lnTo>
                <a:close/>
                <a:moveTo>
                  <a:pt x="710821" y="1770832"/>
                </a:moveTo>
                <a:lnTo>
                  <a:pt x="853895" y="1696950"/>
                </a:lnTo>
                <a:lnTo>
                  <a:pt x="1548546" y="1675935"/>
                </a:lnTo>
                <a:lnTo>
                  <a:pt x="1439830" y="1778456"/>
                </a:lnTo>
                <a:close/>
                <a:moveTo>
                  <a:pt x="915476" y="2039413"/>
                </a:moveTo>
                <a:lnTo>
                  <a:pt x="1423349" y="2031945"/>
                </a:lnTo>
                <a:lnTo>
                  <a:pt x="1489729" y="2102337"/>
                </a:lnTo>
                <a:lnTo>
                  <a:pt x="1432601" y="2100974"/>
                </a:lnTo>
                <a:cubicBezTo>
                  <a:pt x="1374779" y="2099926"/>
                  <a:pt x="1306486" y="2099327"/>
                  <a:pt x="1224232" y="2099327"/>
                </a:cubicBezTo>
                <a:cubicBezTo>
                  <a:pt x="1224231" y="2060321"/>
                  <a:pt x="915475" y="2078417"/>
                  <a:pt x="915476" y="20394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671301" y="5126768"/>
            <a:ext cx="4208585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Грузовики с 3D принтером на борту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Самопилотируемые</a:t>
            </a:r>
            <a:r>
              <a:rPr lang="ru-RU" dirty="0"/>
              <a:t> автомобили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Автоматизированные склады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Собственные службы доставки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8020346" y="-185564"/>
            <a:ext cx="2156339" cy="5917641"/>
            <a:chOff x="12111021" y="-901824"/>
            <a:chExt cx="2156339" cy="5917641"/>
          </a:xfrm>
        </p:grpSpPr>
        <p:sp>
          <p:nvSpPr>
            <p:cNvPr id="29" name="Заголовок 1"/>
            <p:cNvSpPr txBox="1">
              <a:spLocks/>
            </p:cNvSpPr>
            <p:nvPr/>
          </p:nvSpPr>
          <p:spPr>
            <a:xfrm>
              <a:off x="12111021" y="-888866"/>
              <a:ext cx="1451500" cy="5904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uk-UA" sz="34400" dirty="0">
                  <a:solidFill>
                    <a:srgbClr val="55C8DB"/>
                  </a:solidFill>
                  <a:latin typeface="Century" panose="02040604050505020304" pitchFamily="18" charset="0"/>
                </a:rPr>
                <a:t>,</a:t>
              </a:r>
              <a:endParaRPr lang="ru-RU" sz="34400" dirty="0">
                <a:solidFill>
                  <a:srgbClr val="55C8DB"/>
                </a:solidFill>
                <a:latin typeface="Century" panose="02040604050505020304" pitchFamily="18" charset="0"/>
              </a:endParaRPr>
            </a:p>
          </p:txBody>
        </p:sp>
        <p:sp>
          <p:nvSpPr>
            <p:cNvPr id="30" name="Заголовок 1"/>
            <p:cNvSpPr txBox="1">
              <a:spLocks/>
            </p:cNvSpPr>
            <p:nvPr/>
          </p:nvSpPr>
          <p:spPr>
            <a:xfrm>
              <a:off x="12815860" y="-901824"/>
              <a:ext cx="1451500" cy="5904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uk-UA" sz="34400" dirty="0">
                  <a:solidFill>
                    <a:srgbClr val="55C8DB"/>
                  </a:solidFill>
                  <a:latin typeface="Century" panose="02040604050505020304" pitchFamily="18" charset="0"/>
                </a:rPr>
                <a:t>,</a:t>
              </a:r>
              <a:endParaRPr lang="ru-RU" sz="34400" dirty="0">
                <a:solidFill>
                  <a:srgbClr val="55C8DB"/>
                </a:solidFill>
                <a:latin typeface="Century" panose="02040604050505020304" pitchFamily="18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901" y="315733"/>
            <a:ext cx="8581571" cy="1325563"/>
          </a:xfrm>
        </p:spPr>
        <p:txBody>
          <a:bodyPr>
            <a:noAutofit/>
          </a:bodyPr>
          <a:lstStyle/>
          <a:p>
            <a:r>
              <a:rPr lang="ru-RU" sz="4000" dirty="0">
                <a:latin typeface="Raleway" panose="020B0803030101060003" pitchFamily="34" charset="-52"/>
              </a:rPr>
              <a:t>Основные </a:t>
            </a:r>
            <a:r>
              <a:rPr lang="ru-RU" sz="4000" dirty="0" err="1">
                <a:latin typeface="Raleway" panose="020B0803030101060003" pitchFamily="34" charset="-52"/>
              </a:rPr>
              <a:t>инноваторы</a:t>
            </a:r>
            <a:r>
              <a:rPr lang="en-US" sz="4000" dirty="0">
                <a:latin typeface="Raleway" panose="020B0803030101060003" pitchFamily="34" charset="-52"/>
              </a:rPr>
              <a:t> </a:t>
            </a:r>
            <a:r>
              <a:rPr lang="ru-RU" sz="4000" dirty="0">
                <a:latin typeface="Raleway" panose="020B0803030101060003" pitchFamily="34" charset="-52"/>
              </a:rPr>
              <a:t>в доставке последней мили</a:t>
            </a:r>
          </a:p>
        </p:txBody>
      </p:sp>
    </p:spTree>
    <p:extLst>
      <p:ext uri="{BB962C8B-B14F-4D97-AF65-F5344CB8AC3E}">
        <p14:creationId xmlns:p14="http://schemas.microsoft.com/office/powerpoint/2010/main" val="2078619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647043" y="1360942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uk-UA" sz="4800" dirty="0">
                <a:latin typeface="Raleway Light" panose="020B0403030101060003" pitchFamily="34" charset="-52"/>
              </a:rPr>
              <a:t>Проблематика</a:t>
            </a:r>
            <a:endParaRPr lang="en" sz="48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436098" y="2501800"/>
            <a:ext cx="4505200" cy="33744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 indent="-47625">
              <a:buNone/>
            </a:pPr>
            <a:r>
              <a:rPr lang="ru-RU" sz="2400" b="1" dirty="0"/>
              <a:t> </a:t>
            </a:r>
            <a:r>
              <a:rPr lang="ru-RU" sz="1800" b="1" dirty="0">
                <a:latin typeface="Raleway" panose="020B0803030101060003" pitchFamily="34" charset="-52"/>
              </a:rPr>
              <a:t>Доставка последней мили - наиболее трудный и затратный этап цепочки поставки</a:t>
            </a:r>
            <a:br>
              <a:rPr lang="ru-RU" sz="1800" b="1" dirty="0">
                <a:latin typeface="Raleway" panose="020B0803030101060003" pitchFamily="34" charset="-52"/>
              </a:rPr>
            </a:br>
            <a:br>
              <a:rPr lang="en-US" sz="2400" b="1" dirty="0"/>
            </a:br>
            <a:r>
              <a:rPr lang="ru-RU" sz="1800" dirty="0">
                <a:latin typeface="Raleway Light" panose="020B0403030101060003" pitchFamily="34" charset="-52"/>
              </a:rPr>
              <a:t>UPS, </a:t>
            </a:r>
            <a:r>
              <a:rPr lang="ru-RU" sz="1800" dirty="0" err="1">
                <a:latin typeface="Raleway Light" panose="020B0403030101060003" pitchFamily="34" charset="-52"/>
              </a:rPr>
              <a:t>FedEx</a:t>
            </a:r>
            <a:r>
              <a:rPr lang="ru-RU" sz="1800" dirty="0">
                <a:latin typeface="Raleway Light" panose="020B0403030101060003" pitchFamily="34" charset="-52"/>
              </a:rPr>
              <a:t>, USPS, DHL отмечают, что доставка часто осуществляется когда получатель отсутствует, что приводит к еще большему увеличению стоимости доставки</a:t>
            </a:r>
            <a:r>
              <a:rPr lang="ru-RU" sz="2000" dirty="0">
                <a:latin typeface="Raleway Light" panose="020B0403030101060003" pitchFamily="34" charset="-52"/>
              </a:rPr>
              <a:t>.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 lang="en"/>
          </a:p>
        </p:txBody>
      </p:sp>
      <p:pic>
        <p:nvPicPr>
          <p:cNvPr id="3074" name="Picture 2" descr="dock, feet, footwe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r="26728"/>
          <a:stretch/>
        </p:blipFill>
        <p:spPr bwMode="auto">
          <a:xfrm>
            <a:off x="892700" y="1520000"/>
            <a:ext cx="5340927" cy="53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701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736937"/>
              </p:ext>
            </p:extLst>
          </p:nvPr>
        </p:nvGraphicFramePr>
        <p:xfrm>
          <a:off x="1153306" y="1526058"/>
          <a:ext cx="9434283" cy="48921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4761">
                  <a:extLst>
                    <a:ext uri="{9D8B030D-6E8A-4147-A177-3AD203B41FA5}">
                      <a16:colId xmlns:a16="http://schemas.microsoft.com/office/drawing/2014/main" val="2307151920"/>
                    </a:ext>
                  </a:extLst>
                </a:gridCol>
                <a:gridCol w="3144761">
                  <a:extLst>
                    <a:ext uri="{9D8B030D-6E8A-4147-A177-3AD203B41FA5}">
                      <a16:colId xmlns:a16="http://schemas.microsoft.com/office/drawing/2014/main" val="2265508405"/>
                    </a:ext>
                  </a:extLst>
                </a:gridCol>
                <a:gridCol w="3144761">
                  <a:extLst>
                    <a:ext uri="{9D8B030D-6E8A-4147-A177-3AD203B41FA5}">
                      <a16:colId xmlns:a16="http://schemas.microsoft.com/office/drawing/2014/main" val="3708610824"/>
                    </a:ext>
                  </a:extLst>
                </a:gridCol>
              </a:tblGrid>
              <a:tr h="16307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116544"/>
                  </a:ext>
                </a:extLst>
              </a:tr>
              <a:tr h="16307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180973"/>
                  </a:ext>
                </a:extLst>
              </a:tr>
              <a:tr h="16307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881210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7429124" y="4725526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429124" y="2981266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439952" y="1319956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80591" y="2985995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269000" y="2960005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88210" y="4751713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302762" y="4751713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251649" y="1324741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64180" y="1320732"/>
            <a:ext cx="3222171" cy="1863088"/>
          </a:xfrm>
          <a:prstGeom prst="rect">
            <a:avLst/>
          </a:prstGeom>
          <a:solidFill>
            <a:srgbClr val="55C8DB"/>
          </a:soli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7C960-3BEF-492F-945F-D579599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355450"/>
            <a:ext cx="8763000" cy="605546"/>
          </a:xfrm>
        </p:spPr>
        <p:txBody>
          <a:bodyPr>
            <a:noAutofit/>
          </a:bodyPr>
          <a:lstStyle/>
          <a:p>
            <a:r>
              <a:rPr lang="ru-RU" sz="4000" dirty="0">
                <a:latin typeface="Raleway Black" panose="020B0A03030101060003" pitchFamily="34" charset="-52"/>
              </a:rPr>
              <a:t>Тенденции в доставке последней мили</a:t>
            </a:r>
            <a:endParaRPr lang="aa-ET" sz="4000" dirty="0">
              <a:latin typeface="Raleway Black" panose="020B0A03030101060003" pitchFamily="34" charset="-52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E7F9C0A1-3A87-47F9-9A1E-BC60E13FFE75}"/>
              </a:ext>
            </a:extLst>
          </p:cNvPr>
          <p:cNvSpPr txBox="1">
            <a:spLocks/>
          </p:cNvSpPr>
          <p:nvPr/>
        </p:nvSpPr>
        <p:spPr>
          <a:xfrm>
            <a:off x="1578213" y="2421741"/>
            <a:ext cx="3076827" cy="884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скорости доставки;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86772" y="2433598"/>
            <a:ext cx="2420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приложений;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95771" y="2439958"/>
            <a:ext cx="2685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 на визуализации;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8142" y="3989997"/>
            <a:ext cx="2661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почтовых сервисов;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01811" y="3992176"/>
            <a:ext cx="2773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Кооперация доставки;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95771" y="3983471"/>
            <a:ext cx="3473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Склады в черте города для оперативной доставки;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18142" y="5717203"/>
            <a:ext cx="2239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Курьер становится продавцом;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01811" y="5735420"/>
            <a:ext cx="2264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«умных» технологий;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895771" y="5717203"/>
            <a:ext cx="38172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Доставка беспилотными транспортными средствами</a:t>
            </a:r>
          </a:p>
          <a:p>
            <a:endParaRPr lang="aa-ET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13" y="1106064"/>
            <a:ext cx="1047931" cy="1047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97" y="1279191"/>
            <a:ext cx="781848" cy="781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22" y="1477886"/>
            <a:ext cx="873401" cy="8734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97" y="3224055"/>
            <a:ext cx="650296" cy="6502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13" y="4946180"/>
            <a:ext cx="725323" cy="7253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80" y="3332522"/>
            <a:ext cx="699530" cy="6995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58" y="4890050"/>
            <a:ext cx="909155" cy="9091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43" y="4905268"/>
            <a:ext cx="853321" cy="8533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13" y="3303184"/>
            <a:ext cx="710556" cy="71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2A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2A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22A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30" grpId="1" animBg="1"/>
      <p:bldP spid="29" grpId="0" animBg="1"/>
      <p:bldP spid="29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4" grpId="0" animBg="1"/>
      <p:bldP spid="24" grpId="1" animBg="1"/>
      <p:bldP spid="21" grpId="0" animBg="1"/>
      <p:bldP spid="21" grpId="1" animBg="1"/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1"/>
          <a:stretch/>
        </p:blipFill>
        <p:spPr>
          <a:xfrm>
            <a:off x="0" y="0"/>
            <a:ext cx="12192000" cy="6807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89000"/>
                </a:schemeClr>
              </a:gs>
              <a:gs pos="69000">
                <a:schemeClr val="tx2">
                  <a:lumMod val="50000"/>
                  <a:alpha val="85000"/>
                </a:schemeClr>
              </a:gs>
              <a:gs pos="100000">
                <a:schemeClr val="tx2">
                  <a:lumMod val="50000"/>
                  <a:alpha val="7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966602" y="1620168"/>
            <a:ext cx="869950" cy="6801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976" y="675115"/>
            <a:ext cx="4932872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Raleway Black" panose="020B0A03030101060003" pitchFamily="34" charset="-52"/>
              </a:rPr>
              <a:t>Инвестиции </a:t>
            </a:r>
            <a:br>
              <a:rPr lang="ru-RU" dirty="0">
                <a:solidFill>
                  <a:schemeClr val="bg1"/>
                </a:solidFill>
                <a:latin typeface="Raleway Black" panose="020B0A03030101060003" pitchFamily="34" charset="-52"/>
              </a:rPr>
            </a:br>
            <a:r>
              <a:rPr lang="ru-RU" dirty="0">
                <a:solidFill>
                  <a:schemeClr val="bg1"/>
                </a:solidFill>
                <a:latin typeface="Raleway Black" panose="020B0A03030101060003" pitchFamily="34" charset="-52"/>
              </a:rPr>
              <a:t>в логистику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4976" y="3472384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aleway Thin" panose="020B0203030101060003" pitchFamily="34" charset="-52"/>
              </a:rPr>
              <a:t>Основным драйвером качественного развития мирового логистического рынка являются инвестиции в технологические инновации.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83250" y="4552950"/>
            <a:ext cx="869950" cy="171450"/>
          </a:xfrm>
          <a:prstGeom prst="rect">
            <a:avLst/>
          </a:prstGeom>
          <a:solidFill>
            <a:srgbClr val="55C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004050" y="4476750"/>
            <a:ext cx="869950" cy="247650"/>
          </a:xfrm>
          <a:prstGeom prst="rect">
            <a:avLst/>
          </a:prstGeom>
          <a:solidFill>
            <a:srgbClr val="55C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24850" y="4191000"/>
            <a:ext cx="869950" cy="533400"/>
          </a:xfrm>
          <a:prstGeom prst="rect">
            <a:avLst/>
          </a:prstGeom>
          <a:solidFill>
            <a:srgbClr val="55C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639300" y="3302000"/>
            <a:ext cx="869950" cy="1422400"/>
          </a:xfrm>
          <a:prstGeom prst="rect">
            <a:avLst/>
          </a:prstGeom>
          <a:solidFill>
            <a:srgbClr val="55C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966450" y="2298700"/>
            <a:ext cx="869950" cy="2425700"/>
          </a:xfrm>
          <a:prstGeom prst="rect">
            <a:avLst/>
          </a:prstGeom>
          <a:solidFill>
            <a:srgbClr val="55C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6105525" y="1884323"/>
            <a:ext cx="5295901" cy="2051425"/>
            <a:chOff x="6105525" y="1884323"/>
            <a:chExt cx="5295901" cy="2051425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105525" y="3721100"/>
              <a:ext cx="1339850" cy="214648"/>
            </a:xfrm>
            <a:prstGeom prst="line">
              <a:avLst/>
            </a:prstGeom>
            <a:ln w="38100" cap="rnd">
              <a:solidFill>
                <a:srgbClr val="F2474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7445375" y="2735419"/>
              <a:ext cx="1290638" cy="985682"/>
            </a:xfrm>
            <a:prstGeom prst="line">
              <a:avLst/>
            </a:prstGeom>
            <a:ln w="38100" cap="rnd">
              <a:solidFill>
                <a:srgbClr val="F2474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8736013" y="1884323"/>
              <a:ext cx="1328737" cy="851097"/>
            </a:xfrm>
            <a:prstGeom prst="line">
              <a:avLst/>
            </a:prstGeom>
            <a:ln w="38100" cap="rnd">
              <a:solidFill>
                <a:srgbClr val="F2474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H="1" flipV="1">
              <a:off x="10074275" y="1884323"/>
              <a:ext cx="1327151" cy="357228"/>
            </a:xfrm>
            <a:prstGeom prst="line">
              <a:avLst/>
            </a:prstGeom>
            <a:ln w="38100" cap="rnd">
              <a:solidFill>
                <a:srgbClr val="F2474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Прямоугольник 23"/>
          <p:cNvSpPr/>
          <p:nvPr/>
        </p:nvSpPr>
        <p:spPr>
          <a:xfrm>
            <a:off x="5884042" y="3511550"/>
            <a:ext cx="520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82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043184" y="3287718"/>
            <a:ext cx="644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103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244551" y="2345626"/>
            <a:ext cx="644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207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865205" y="1457842"/>
            <a:ext cx="644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293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1097244" y="1250836"/>
            <a:ext cx="644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315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147236" y="1940539"/>
            <a:ext cx="644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253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696863" y="5361779"/>
            <a:ext cx="84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2012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004050" y="5347800"/>
            <a:ext cx="84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2013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358678" y="5344938"/>
            <a:ext cx="84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2014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705117" y="5351601"/>
            <a:ext cx="84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2015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948558" y="5353740"/>
            <a:ext cx="84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2016</a:t>
            </a:r>
          </a:p>
        </p:txBody>
      </p:sp>
      <p:cxnSp>
        <p:nvCxnSpPr>
          <p:cNvPr id="35" name="Прямая соединительная линия 34"/>
          <p:cNvCxnSpPr>
            <a:endCxn id="28" idx="2"/>
          </p:cNvCxnSpPr>
          <p:nvPr/>
        </p:nvCxnSpPr>
        <p:spPr>
          <a:xfrm flipV="1">
            <a:off x="10082214" y="1620168"/>
            <a:ext cx="1337053" cy="251171"/>
          </a:xfrm>
          <a:prstGeom prst="line">
            <a:avLst/>
          </a:prstGeom>
          <a:ln w="38100" cap="rnd">
            <a:solidFill>
              <a:srgbClr val="F2474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5798462" y="4438650"/>
            <a:ext cx="84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$302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055762" y="4424171"/>
            <a:ext cx="84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$420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401048" y="4424171"/>
            <a:ext cx="842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$921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671050" y="4405868"/>
            <a:ext cx="913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$2</a:t>
            </a:r>
            <a:r>
              <a:rPr lang="uk-UA" dirty="0">
                <a:solidFill>
                  <a:schemeClr val="bg1"/>
                </a:solidFill>
                <a:latin typeface="Cambria" panose="02040503050406030204" pitchFamily="18" charset="0"/>
              </a:rPr>
              <a:t>,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50</a:t>
            </a:r>
            <a:r>
              <a:rPr lang="uk-UA" dirty="0">
                <a:solidFill>
                  <a:schemeClr val="bg1"/>
                </a:solidFill>
                <a:latin typeface="Cambria" panose="02040503050406030204" pitchFamily="18" charset="0"/>
              </a:rPr>
              <a:t>1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948558" y="4368284"/>
            <a:ext cx="913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$</a:t>
            </a:r>
            <a:r>
              <a:rPr lang="uk-UA" dirty="0">
                <a:solidFill>
                  <a:schemeClr val="bg1"/>
                </a:solidFill>
                <a:latin typeface="Cambria" panose="02040503050406030204" pitchFamily="18" charset="0"/>
              </a:rPr>
              <a:t>4,2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5</a:t>
            </a:r>
            <a:r>
              <a:rPr lang="uk-UA" dirty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982781" y="1633789"/>
            <a:ext cx="913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$</a:t>
            </a:r>
            <a:r>
              <a:rPr lang="uk-UA" dirty="0">
                <a:solidFill>
                  <a:schemeClr val="bg1"/>
                </a:solidFill>
                <a:latin typeface="Cambria" panose="02040503050406030204" pitchFamily="18" charset="0"/>
              </a:rPr>
              <a:t>5,298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6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798632" y="2924443"/>
            <a:ext cx="4560849" cy="184226"/>
          </a:xfrm>
          <a:prstGeom prst="rect">
            <a:avLst/>
          </a:prstGeom>
          <a:solidFill>
            <a:srgbClr val="EA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98631" y="3911938"/>
            <a:ext cx="4560849" cy="184226"/>
          </a:xfrm>
          <a:prstGeom prst="rect">
            <a:avLst/>
          </a:prstGeom>
          <a:solidFill>
            <a:srgbClr val="EA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798630" y="4899433"/>
            <a:ext cx="4560849" cy="184226"/>
          </a:xfrm>
          <a:prstGeom prst="rect">
            <a:avLst/>
          </a:prstGeom>
          <a:solidFill>
            <a:srgbClr val="EA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798629" y="5886928"/>
            <a:ext cx="4560849" cy="184226"/>
          </a:xfrm>
          <a:prstGeom prst="rect">
            <a:avLst/>
          </a:prstGeom>
          <a:solidFill>
            <a:srgbClr val="EA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96100" cy="1325563"/>
          </a:xfrm>
        </p:spPr>
        <p:txBody>
          <a:bodyPr>
            <a:normAutofit/>
          </a:bodyPr>
          <a:lstStyle/>
          <a:p>
            <a:r>
              <a:rPr lang="ru-RU" dirty="0">
                <a:latin typeface="Raleway Black" panose="020B0A03030101060003" pitchFamily="34" charset="-52"/>
              </a:rPr>
              <a:t>Инвестиции </a:t>
            </a:r>
            <a:br>
              <a:rPr lang="ru-RU" dirty="0">
                <a:latin typeface="Raleway Black" panose="020B0A03030101060003" pitchFamily="34" charset="-52"/>
              </a:rPr>
            </a:br>
            <a:r>
              <a:rPr lang="ru-RU" dirty="0">
                <a:latin typeface="Raleway Black" panose="020B0A03030101060003" pitchFamily="34" charset="-52"/>
              </a:rPr>
              <a:t>в логистику</a:t>
            </a:r>
            <a:endParaRPr lang="ru-RU" dirty="0">
              <a:solidFill>
                <a:schemeClr val="tx2">
                  <a:lumMod val="50000"/>
                </a:schemeClr>
              </a:solidFill>
              <a:latin typeface="Raleway Black" panose="020B0A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8849" y="5329278"/>
            <a:ext cx="3759200" cy="43140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Дополненная и </a:t>
            </a:r>
            <a:br>
              <a:rPr lang="ru-RU" sz="14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</a:b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виртуальная реальность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2987025" y="2084931"/>
            <a:ext cx="2532754" cy="1023738"/>
            <a:chOff x="5798629" y="2084931"/>
            <a:chExt cx="2532754" cy="102373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5798629" y="2929734"/>
              <a:ext cx="2171891" cy="178935"/>
            </a:xfrm>
            <a:prstGeom prst="rect">
              <a:avLst/>
            </a:prstGeom>
            <a:solidFill>
              <a:srgbClr val="FF65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7593681" y="2084931"/>
              <a:ext cx="737702" cy="635904"/>
              <a:chOff x="8053340" y="1748062"/>
              <a:chExt cx="737702" cy="635904"/>
            </a:xfrm>
          </p:grpSpPr>
          <p:sp>
            <p:nvSpPr>
              <p:cNvPr id="24" name="Полилиния 23"/>
              <p:cNvSpPr/>
              <p:nvPr/>
            </p:nvSpPr>
            <p:spPr>
              <a:xfrm rot="10800000">
                <a:off x="8061328" y="1852227"/>
                <a:ext cx="704079" cy="531739"/>
              </a:xfrm>
              <a:custGeom>
                <a:avLst/>
                <a:gdLst>
                  <a:gd name="connsiteX0" fmla="*/ 863108 w 950063"/>
                  <a:gd name="connsiteY0" fmla="*/ 717513 h 717513"/>
                  <a:gd name="connsiteX1" fmla="*/ 86955 w 950063"/>
                  <a:gd name="connsiteY1" fmla="*/ 717513 h 717513"/>
                  <a:gd name="connsiteX2" fmla="*/ 0 w 950063"/>
                  <a:gd name="connsiteY2" fmla="*/ 630558 h 717513"/>
                  <a:gd name="connsiteX3" fmla="*/ 0 w 950063"/>
                  <a:gd name="connsiteY3" fmla="*/ 282747 h 717513"/>
                  <a:gd name="connsiteX4" fmla="*/ 86955 w 950063"/>
                  <a:gd name="connsiteY4" fmla="*/ 195792 h 717513"/>
                  <a:gd name="connsiteX5" fmla="*/ 371502 w 950063"/>
                  <a:gd name="connsiteY5" fmla="*/ 195792 h 717513"/>
                  <a:gd name="connsiteX6" fmla="*/ 481164 w 950063"/>
                  <a:gd name="connsiteY6" fmla="*/ 0 h 717513"/>
                  <a:gd name="connsiteX7" fmla="*/ 590825 w 950063"/>
                  <a:gd name="connsiteY7" fmla="*/ 195792 h 717513"/>
                  <a:gd name="connsiteX8" fmla="*/ 863108 w 950063"/>
                  <a:gd name="connsiteY8" fmla="*/ 195792 h 717513"/>
                  <a:gd name="connsiteX9" fmla="*/ 950063 w 950063"/>
                  <a:gd name="connsiteY9" fmla="*/ 282747 h 717513"/>
                  <a:gd name="connsiteX10" fmla="*/ 950063 w 950063"/>
                  <a:gd name="connsiteY10" fmla="*/ 630558 h 717513"/>
                  <a:gd name="connsiteX11" fmla="*/ 863108 w 950063"/>
                  <a:gd name="connsiteY11" fmla="*/ 717513 h 71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0063" h="717513">
                    <a:moveTo>
                      <a:pt x="863108" y="717513"/>
                    </a:moveTo>
                    <a:lnTo>
                      <a:pt x="86955" y="717513"/>
                    </a:lnTo>
                    <a:cubicBezTo>
                      <a:pt x="38931" y="717513"/>
                      <a:pt x="0" y="678582"/>
                      <a:pt x="0" y="630558"/>
                    </a:cubicBezTo>
                    <a:lnTo>
                      <a:pt x="0" y="282747"/>
                    </a:lnTo>
                    <a:cubicBezTo>
                      <a:pt x="0" y="234723"/>
                      <a:pt x="38931" y="195792"/>
                      <a:pt x="86955" y="195792"/>
                    </a:cubicBezTo>
                    <a:lnTo>
                      <a:pt x="371502" y="195792"/>
                    </a:lnTo>
                    <a:lnTo>
                      <a:pt x="481164" y="0"/>
                    </a:lnTo>
                    <a:lnTo>
                      <a:pt x="590825" y="195792"/>
                    </a:lnTo>
                    <a:lnTo>
                      <a:pt x="863108" y="195792"/>
                    </a:lnTo>
                    <a:cubicBezTo>
                      <a:pt x="911132" y="195792"/>
                      <a:pt x="950063" y="234723"/>
                      <a:pt x="950063" y="282747"/>
                    </a:cubicBezTo>
                    <a:lnTo>
                      <a:pt x="950063" y="630558"/>
                    </a:lnTo>
                    <a:cubicBezTo>
                      <a:pt x="950063" y="678582"/>
                      <a:pt x="911132" y="717513"/>
                      <a:pt x="863108" y="717513"/>
                    </a:cubicBezTo>
                    <a:close/>
                  </a:path>
                </a:pathLst>
              </a:custGeom>
              <a:solidFill>
                <a:srgbClr val="FF65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8053340" y="1748062"/>
                <a:ext cx="7377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</a:rPr>
                  <a:t>48</a:t>
                </a:r>
                <a:r>
                  <a:rPr lang="ru-RU" dirty="0">
                    <a:solidFill>
                      <a:schemeClr val="bg1"/>
                    </a:solidFill>
                  </a:rPr>
                  <a:t>%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3" name="Группа 42"/>
          <p:cNvGrpSpPr/>
          <p:nvPr/>
        </p:nvGrpSpPr>
        <p:grpSpPr>
          <a:xfrm>
            <a:off x="3355937" y="3155133"/>
            <a:ext cx="2171830" cy="936419"/>
            <a:chOff x="5781818" y="3159745"/>
            <a:chExt cx="2171830" cy="936419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5781818" y="3917229"/>
              <a:ext cx="1819852" cy="178935"/>
            </a:xfrm>
            <a:prstGeom prst="rect">
              <a:avLst/>
            </a:prstGeom>
            <a:solidFill>
              <a:srgbClr val="60DDCF"/>
            </a:solidFill>
            <a:ln>
              <a:solidFill>
                <a:srgbClr val="60DD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7238388" y="3159745"/>
              <a:ext cx="715260" cy="626640"/>
              <a:chOff x="8061328" y="1809707"/>
              <a:chExt cx="715260" cy="626640"/>
            </a:xfrm>
          </p:grpSpPr>
          <p:sp>
            <p:nvSpPr>
              <p:cNvPr id="30" name="Полилиния 29"/>
              <p:cNvSpPr/>
              <p:nvPr/>
            </p:nvSpPr>
            <p:spPr>
              <a:xfrm rot="10800000">
                <a:off x="8061328" y="1904608"/>
                <a:ext cx="704079" cy="531739"/>
              </a:xfrm>
              <a:custGeom>
                <a:avLst/>
                <a:gdLst>
                  <a:gd name="connsiteX0" fmla="*/ 863108 w 950063"/>
                  <a:gd name="connsiteY0" fmla="*/ 717513 h 717513"/>
                  <a:gd name="connsiteX1" fmla="*/ 86955 w 950063"/>
                  <a:gd name="connsiteY1" fmla="*/ 717513 h 717513"/>
                  <a:gd name="connsiteX2" fmla="*/ 0 w 950063"/>
                  <a:gd name="connsiteY2" fmla="*/ 630558 h 717513"/>
                  <a:gd name="connsiteX3" fmla="*/ 0 w 950063"/>
                  <a:gd name="connsiteY3" fmla="*/ 282747 h 717513"/>
                  <a:gd name="connsiteX4" fmla="*/ 86955 w 950063"/>
                  <a:gd name="connsiteY4" fmla="*/ 195792 h 717513"/>
                  <a:gd name="connsiteX5" fmla="*/ 371502 w 950063"/>
                  <a:gd name="connsiteY5" fmla="*/ 195792 h 717513"/>
                  <a:gd name="connsiteX6" fmla="*/ 481164 w 950063"/>
                  <a:gd name="connsiteY6" fmla="*/ 0 h 717513"/>
                  <a:gd name="connsiteX7" fmla="*/ 590825 w 950063"/>
                  <a:gd name="connsiteY7" fmla="*/ 195792 h 717513"/>
                  <a:gd name="connsiteX8" fmla="*/ 863108 w 950063"/>
                  <a:gd name="connsiteY8" fmla="*/ 195792 h 717513"/>
                  <a:gd name="connsiteX9" fmla="*/ 950063 w 950063"/>
                  <a:gd name="connsiteY9" fmla="*/ 282747 h 717513"/>
                  <a:gd name="connsiteX10" fmla="*/ 950063 w 950063"/>
                  <a:gd name="connsiteY10" fmla="*/ 630558 h 717513"/>
                  <a:gd name="connsiteX11" fmla="*/ 863108 w 950063"/>
                  <a:gd name="connsiteY11" fmla="*/ 717513 h 71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0063" h="717513">
                    <a:moveTo>
                      <a:pt x="863108" y="717513"/>
                    </a:moveTo>
                    <a:lnTo>
                      <a:pt x="86955" y="717513"/>
                    </a:lnTo>
                    <a:cubicBezTo>
                      <a:pt x="38931" y="717513"/>
                      <a:pt x="0" y="678582"/>
                      <a:pt x="0" y="630558"/>
                    </a:cubicBezTo>
                    <a:lnTo>
                      <a:pt x="0" y="282747"/>
                    </a:lnTo>
                    <a:cubicBezTo>
                      <a:pt x="0" y="234723"/>
                      <a:pt x="38931" y="195792"/>
                      <a:pt x="86955" y="195792"/>
                    </a:cubicBezTo>
                    <a:lnTo>
                      <a:pt x="371502" y="195792"/>
                    </a:lnTo>
                    <a:lnTo>
                      <a:pt x="481164" y="0"/>
                    </a:lnTo>
                    <a:lnTo>
                      <a:pt x="590825" y="195792"/>
                    </a:lnTo>
                    <a:lnTo>
                      <a:pt x="863108" y="195792"/>
                    </a:lnTo>
                    <a:cubicBezTo>
                      <a:pt x="911132" y="195792"/>
                      <a:pt x="950063" y="234723"/>
                      <a:pt x="950063" y="282747"/>
                    </a:cubicBezTo>
                    <a:lnTo>
                      <a:pt x="950063" y="630558"/>
                    </a:lnTo>
                    <a:cubicBezTo>
                      <a:pt x="950063" y="678582"/>
                      <a:pt x="911132" y="717513"/>
                      <a:pt x="863108" y="717513"/>
                    </a:cubicBezTo>
                    <a:close/>
                  </a:path>
                </a:pathLst>
              </a:custGeom>
              <a:solidFill>
                <a:srgbClr val="55C8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8061328" y="1809707"/>
                <a:ext cx="7152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</a:rPr>
                  <a:t>33</a:t>
                </a:r>
                <a:r>
                  <a:rPr lang="ru-RU" dirty="0">
                    <a:solidFill>
                      <a:schemeClr val="bg1"/>
                    </a:solidFill>
                  </a:rPr>
                  <a:t>%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Группа 43"/>
          <p:cNvGrpSpPr/>
          <p:nvPr/>
        </p:nvGrpSpPr>
        <p:grpSpPr>
          <a:xfrm>
            <a:off x="4330547" y="4203934"/>
            <a:ext cx="1174418" cy="879878"/>
            <a:chOff x="5798629" y="4203781"/>
            <a:chExt cx="1174418" cy="87987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798629" y="4899433"/>
              <a:ext cx="816788" cy="184226"/>
            </a:xfrm>
            <a:prstGeom prst="rect">
              <a:avLst/>
            </a:prstGeom>
            <a:solidFill>
              <a:srgbClr val="94E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6257787" y="4203781"/>
              <a:ext cx="715260" cy="626640"/>
              <a:chOff x="8061328" y="1871626"/>
              <a:chExt cx="715260" cy="626640"/>
            </a:xfrm>
          </p:grpSpPr>
          <p:sp>
            <p:nvSpPr>
              <p:cNvPr id="33" name="Полилиния 32"/>
              <p:cNvSpPr/>
              <p:nvPr/>
            </p:nvSpPr>
            <p:spPr>
              <a:xfrm rot="10800000">
                <a:off x="8061328" y="1966527"/>
                <a:ext cx="704079" cy="531739"/>
              </a:xfrm>
              <a:custGeom>
                <a:avLst/>
                <a:gdLst>
                  <a:gd name="connsiteX0" fmla="*/ 863108 w 950063"/>
                  <a:gd name="connsiteY0" fmla="*/ 717513 h 717513"/>
                  <a:gd name="connsiteX1" fmla="*/ 86955 w 950063"/>
                  <a:gd name="connsiteY1" fmla="*/ 717513 h 717513"/>
                  <a:gd name="connsiteX2" fmla="*/ 0 w 950063"/>
                  <a:gd name="connsiteY2" fmla="*/ 630558 h 717513"/>
                  <a:gd name="connsiteX3" fmla="*/ 0 w 950063"/>
                  <a:gd name="connsiteY3" fmla="*/ 282747 h 717513"/>
                  <a:gd name="connsiteX4" fmla="*/ 86955 w 950063"/>
                  <a:gd name="connsiteY4" fmla="*/ 195792 h 717513"/>
                  <a:gd name="connsiteX5" fmla="*/ 371502 w 950063"/>
                  <a:gd name="connsiteY5" fmla="*/ 195792 h 717513"/>
                  <a:gd name="connsiteX6" fmla="*/ 481164 w 950063"/>
                  <a:gd name="connsiteY6" fmla="*/ 0 h 717513"/>
                  <a:gd name="connsiteX7" fmla="*/ 590825 w 950063"/>
                  <a:gd name="connsiteY7" fmla="*/ 195792 h 717513"/>
                  <a:gd name="connsiteX8" fmla="*/ 863108 w 950063"/>
                  <a:gd name="connsiteY8" fmla="*/ 195792 h 717513"/>
                  <a:gd name="connsiteX9" fmla="*/ 950063 w 950063"/>
                  <a:gd name="connsiteY9" fmla="*/ 282747 h 717513"/>
                  <a:gd name="connsiteX10" fmla="*/ 950063 w 950063"/>
                  <a:gd name="connsiteY10" fmla="*/ 630558 h 717513"/>
                  <a:gd name="connsiteX11" fmla="*/ 863108 w 950063"/>
                  <a:gd name="connsiteY11" fmla="*/ 717513 h 71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0063" h="717513">
                    <a:moveTo>
                      <a:pt x="863108" y="717513"/>
                    </a:moveTo>
                    <a:lnTo>
                      <a:pt x="86955" y="717513"/>
                    </a:lnTo>
                    <a:cubicBezTo>
                      <a:pt x="38931" y="717513"/>
                      <a:pt x="0" y="678582"/>
                      <a:pt x="0" y="630558"/>
                    </a:cubicBezTo>
                    <a:lnTo>
                      <a:pt x="0" y="282747"/>
                    </a:lnTo>
                    <a:cubicBezTo>
                      <a:pt x="0" y="234723"/>
                      <a:pt x="38931" y="195792"/>
                      <a:pt x="86955" y="195792"/>
                    </a:cubicBezTo>
                    <a:lnTo>
                      <a:pt x="371502" y="195792"/>
                    </a:lnTo>
                    <a:lnTo>
                      <a:pt x="481164" y="0"/>
                    </a:lnTo>
                    <a:lnTo>
                      <a:pt x="590825" y="195792"/>
                    </a:lnTo>
                    <a:lnTo>
                      <a:pt x="863108" y="195792"/>
                    </a:lnTo>
                    <a:cubicBezTo>
                      <a:pt x="911132" y="195792"/>
                      <a:pt x="950063" y="234723"/>
                      <a:pt x="950063" y="282747"/>
                    </a:cubicBezTo>
                    <a:lnTo>
                      <a:pt x="950063" y="630558"/>
                    </a:lnTo>
                    <a:cubicBezTo>
                      <a:pt x="950063" y="678582"/>
                      <a:pt x="911132" y="717513"/>
                      <a:pt x="863108" y="717513"/>
                    </a:cubicBezTo>
                    <a:close/>
                  </a:path>
                </a:pathLst>
              </a:custGeom>
              <a:solidFill>
                <a:srgbClr val="94E3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8061328" y="1871626"/>
                <a:ext cx="7152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</a:rPr>
                  <a:t>14</a:t>
                </a:r>
                <a:r>
                  <a:rPr lang="ru-RU" dirty="0">
                    <a:solidFill>
                      <a:schemeClr val="bg1"/>
                    </a:solidFill>
                  </a:rPr>
                  <a:t>%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Группа 44"/>
          <p:cNvGrpSpPr/>
          <p:nvPr/>
        </p:nvGrpSpPr>
        <p:grpSpPr>
          <a:xfrm>
            <a:off x="4798889" y="5216950"/>
            <a:ext cx="704079" cy="854204"/>
            <a:chOff x="5781818" y="5216950"/>
            <a:chExt cx="704079" cy="854204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798629" y="5886928"/>
              <a:ext cx="360089" cy="184226"/>
            </a:xfrm>
            <a:prstGeom prst="rect">
              <a:avLst/>
            </a:prstGeom>
            <a:solidFill>
              <a:srgbClr val="F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5" name="Группа 34"/>
            <p:cNvGrpSpPr/>
            <p:nvPr/>
          </p:nvGrpSpPr>
          <p:grpSpPr>
            <a:xfrm>
              <a:off x="5781818" y="5216950"/>
              <a:ext cx="704079" cy="626640"/>
              <a:chOff x="8061328" y="1871626"/>
              <a:chExt cx="704079" cy="626640"/>
            </a:xfrm>
          </p:grpSpPr>
          <p:sp>
            <p:nvSpPr>
              <p:cNvPr id="36" name="Полилиния 35"/>
              <p:cNvSpPr/>
              <p:nvPr/>
            </p:nvSpPr>
            <p:spPr>
              <a:xfrm rot="10800000">
                <a:off x="8061328" y="1966527"/>
                <a:ext cx="704079" cy="531739"/>
              </a:xfrm>
              <a:custGeom>
                <a:avLst/>
                <a:gdLst>
                  <a:gd name="connsiteX0" fmla="*/ 863108 w 950063"/>
                  <a:gd name="connsiteY0" fmla="*/ 717513 h 717513"/>
                  <a:gd name="connsiteX1" fmla="*/ 86955 w 950063"/>
                  <a:gd name="connsiteY1" fmla="*/ 717513 h 717513"/>
                  <a:gd name="connsiteX2" fmla="*/ 0 w 950063"/>
                  <a:gd name="connsiteY2" fmla="*/ 630558 h 717513"/>
                  <a:gd name="connsiteX3" fmla="*/ 0 w 950063"/>
                  <a:gd name="connsiteY3" fmla="*/ 282747 h 717513"/>
                  <a:gd name="connsiteX4" fmla="*/ 86955 w 950063"/>
                  <a:gd name="connsiteY4" fmla="*/ 195792 h 717513"/>
                  <a:gd name="connsiteX5" fmla="*/ 371502 w 950063"/>
                  <a:gd name="connsiteY5" fmla="*/ 195792 h 717513"/>
                  <a:gd name="connsiteX6" fmla="*/ 481164 w 950063"/>
                  <a:gd name="connsiteY6" fmla="*/ 0 h 717513"/>
                  <a:gd name="connsiteX7" fmla="*/ 590825 w 950063"/>
                  <a:gd name="connsiteY7" fmla="*/ 195792 h 717513"/>
                  <a:gd name="connsiteX8" fmla="*/ 863108 w 950063"/>
                  <a:gd name="connsiteY8" fmla="*/ 195792 h 717513"/>
                  <a:gd name="connsiteX9" fmla="*/ 950063 w 950063"/>
                  <a:gd name="connsiteY9" fmla="*/ 282747 h 717513"/>
                  <a:gd name="connsiteX10" fmla="*/ 950063 w 950063"/>
                  <a:gd name="connsiteY10" fmla="*/ 630558 h 717513"/>
                  <a:gd name="connsiteX11" fmla="*/ 863108 w 950063"/>
                  <a:gd name="connsiteY11" fmla="*/ 717513 h 71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0063" h="717513">
                    <a:moveTo>
                      <a:pt x="863108" y="717513"/>
                    </a:moveTo>
                    <a:lnTo>
                      <a:pt x="86955" y="717513"/>
                    </a:lnTo>
                    <a:cubicBezTo>
                      <a:pt x="38931" y="717513"/>
                      <a:pt x="0" y="678582"/>
                      <a:pt x="0" y="630558"/>
                    </a:cubicBezTo>
                    <a:lnTo>
                      <a:pt x="0" y="282747"/>
                    </a:lnTo>
                    <a:cubicBezTo>
                      <a:pt x="0" y="234723"/>
                      <a:pt x="38931" y="195792"/>
                      <a:pt x="86955" y="195792"/>
                    </a:cubicBezTo>
                    <a:lnTo>
                      <a:pt x="371502" y="195792"/>
                    </a:lnTo>
                    <a:lnTo>
                      <a:pt x="481164" y="0"/>
                    </a:lnTo>
                    <a:lnTo>
                      <a:pt x="590825" y="195792"/>
                    </a:lnTo>
                    <a:lnTo>
                      <a:pt x="863108" y="195792"/>
                    </a:lnTo>
                    <a:cubicBezTo>
                      <a:pt x="911132" y="195792"/>
                      <a:pt x="950063" y="234723"/>
                      <a:pt x="950063" y="282747"/>
                    </a:cubicBezTo>
                    <a:lnTo>
                      <a:pt x="950063" y="630558"/>
                    </a:lnTo>
                    <a:cubicBezTo>
                      <a:pt x="950063" y="678582"/>
                      <a:pt x="911132" y="717513"/>
                      <a:pt x="863108" y="717513"/>
                    </a:cubicBezTo>
                    <a:close/>
                  </a:path>
                </a:pathLst>
              </a:custGeom>
              <a:solidFill>
                <a:srgbClr val="FFB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8061328" y="1871626"/>
                <a:ext cx="5325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</a:rPr>
                  <a:t>5</a:t>
                </a:r>
                <a:r>
                  <a:rPr lang="ru-RU" dirty="0">
                    <a:solidFill>
                      <a:schemeClr val="bg1"/>
                    </a:solidFill>
                  </a:rPr>
                  <a:t>%</a:t>
                </a:r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9" name="Прямоугольник 38"/>
          <p:cNvSpPr/>
          <p:nvPr/>
        </p:nvSpPr>
        <p:spPr>
          <a:xfrm>
            <a:off x="7759700" y="2663047"/>
            <a:ext cx="27574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Роботизация и автоматизация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628849" y="3323684"/>
            <a:ext cx="3833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Сенсорно-управляемая </a:t>
            </a:r>
            <a:br>
              <a:rPr lang="ru-RU" sz="14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</a:b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техника и интернет интеграция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601013" y="4526272"/>
            <a:ext cx="3861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Самоходная техника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671310" y="1891145"/>
            <a:ext cx="3908245" cy="4539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71546" y="3194219"/>
            <a:ext cx="3459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aleway Thin" panose="020B0203030101060003" pitchFamily="34" charset="-52"/>
              </a:rPr>
              <a:t>Инвестиции в логистику </a:t>
            </a:r>
            <a:br>
              <a:rPr lang="en-US" dirty="0">
                <a:latin typeface="Raleway Thin" panose="020B0203030101060003" pitchFamily="34" charset="-52"/>
              </a:rPr>
            </a:br>
            <a:r>
              <a:rPr lang="ru-RU" dirty="0">
                <a:latin typeface="Raleway Thin" panose="020B0203030101060003" pitchFamily="34" charset="-52"/>
              </a:rPr>
              <a:t>в Америке в 2016 году, </a:t>
            </a:r>
            <a:r>
              <a:rPr lang="uk-UA" dirty="0">
                <a:latin typeface="Raleway Thin" panose="020B0203030101060003" pitchFamily="34" charset="-52"/>
              </a:rPr>
              <a:t>Д</a:t>
            </a:r>
            <a:r>
              <a:rPr lang="ru-RU" dirty="0" err="1">
                <a:latin typeface="Raleway Thin" panose="020B0203030101060003" pitchFamily="34" charset="-52"/>
              </a:rPr>
              <a:t>анные</a:t>
            </a:r>
            <a:r>
              <a:rPr lang="ru-RU" dirty="0">
                <a:latin typeface="Raleway Thin" panose="020B0203030101060003" pitchFamily="34" charset="-52"/>
              </a:rPr>
              <a:t> Департамента коммерции:</a:t>
            </a:r>
          </a:p>
        </p:txBody>
      </p:sp>
    </p:spTree>
    <p:extLst>
      <p:ext uri="{BB962C8B-B14F-4D97-AF65-F5344CB8AC3E}">
        <p14:creationId xmlns:p14="http://schemas.microsoft.com/office/powerpoint/2010/main" val="28462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296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20131 -7.40741E-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11835 -3.33333E-6 " pathEditMode="relative" rAng="0" ptsTypes="AA">
                                      <p:cBhvr>
                                        <p:cTn id="14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08073 -0.0013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4"/>
          <a:stretch/>
        </p:blipFill>
        <p:spPr>
          <a:xfrm>
            <a:off x="-57150" y="-139700"/>
            <a:ext cx="12249149" cy="69977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445" y="490654"/>
            <a:ext cx="10664370" cy="5981191"/>
          </a:xfrm>
          <a:prstGeom prst="rect">
            <a:avLst/>
          </a:prstGeom>
          <a:solidFill>
            <a:schemeClr val="tx2">
              <a:lumMod val="5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676" y="1096419"/>
            <a:ext cx="5484541" cy="998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55C8DB"/>
                </a:solidFill>
                <a:latin typeface="Raleway Medium" panose="020B0603030101060003" pitchFamily="34" charset="-52"/>
                <a:ea typeface="+mj-ea"/>
                <a:cs typeface="+mj-cs"/>
              </a:rPr>
              <a:t>Новые технологии в последней миле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84963" y="2701074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1457049" y="3923678"/>
            <a:ext cx="4774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12</a:t>
            </a:r>
            <a:endParaRPr lang="ru-RU" sz="19900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34447" y="727660"/>
            <a:ext cx="40379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Blockchain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Big Data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Machine learning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Chat-bots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Internet of things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Sharing economy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Drones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Computer vision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AR VR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3D printing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Self-driving vehicles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</a:rPr>
              <a:t>Omni channel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6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/>
          <p:nvPr/>
        </p:nvSpPr>
        <p:spPr>
          <a:xfrm>
            <a:off x="7861300" y="2683968"/>
            <a:ext cx="3711660" cy="4422587"/>
          </a:xfrm>
          <a:custGeom>
            <a:avLst/>
            <a:gdLst>
              <a:gd name="connsiteX0" fmla="*/ 0 w 3711660"/>
              <a:gd name="connsiteY0" fmla="*/ 4223922 h 4477922"/>
              <a:gd name="connsiteX1" fmla="*/ 38100 w 3711660"/>
              <a:gd name="connsiteY1" fmla="*/ 3919122 h 4477922"/>
              <a:gd name="connsiteX2" fmla="*/ 127000 w 3711660"/>
              <a:gd name="connsiteY2" fmla="*/ 3474622 h 4477922"/>
              <a:gd name="connsiteX3" fmla="*/ 241300 w 3711660"/>
              <a:gd name="connsiteY3" fmla="*/ 3131722 h 4477922"/>
              <a:gd name="connsiteX4" fmla="*/ 228600 w 3711660"/>
              <a:gd name="connsiteY4" fmla="*/ 2966622 h 4477922"/>
              <a:gd name="connsiteX5" fmla="*/ 266700 w 3711660"/>
              <a:gd name="connsiteY5" fmla="*/ 2572922 h 4477922"/>
              <a:gd name="connsiteX6" fmla="*/ 279400 w 3711660"/>
              <a:gd name="connsiteY6" fmla="*/ 2255422 h 4477922"/>
              <a:gd name="connsiteX7" fmla="*/ 355600 w 3711660"/>
              <a:gd name="connsiteY7" fmla="*/ 1937922 h 4477922"/>
              <a:gd name="connsiteX8" fmla="*/ 889000 w 3711660"/>
              <a:gd name="connsiteY8" fmla="*/ 1722022 h 4477922"/>
              <a:gd name="connsiteX9" fmla="*/ 1231900 w 3711660"/>
              <a:gd name="connsiteY9" fmla="*/ 1506122 h 4477922"/>
              <a:gd name="connsiteX10" fmla="*/ 1028700 w 3711660"/>
              <a:gd name="connsiteY10" fmla="*/ 1214022 h 4477922"/>
              <a:gd name="connsiteX11" fmla="*/ 965200 w 3711660"/>
              <a:gd name="connsiteY11" fmla="*/ 820322 h 4477922"/>
              <a:gd name="connsiteX12" fmla="*/ 1219200 w 3711660"/>
              <a:gd name="connsiteY12" fmla="*/ 109122 h 4477922"/>
              <a:gd name="connsiteX13" fmla="*/ 1892300 w 3711660"/>
              <a:gd name="connsiteY13" fmla="*/ 32922 h 4477922"/>
              <a:gd name="connsiteX14" fmla="*/ 2273300 w 3711660"/>
              <a:gd name="connsiteY14" fmla="*/ 413922 h 4477922"/>
              <a:gd name="connsiteX15" fmla="*/ 2324100 w 3711660"/>
              <a:gd name="connsiteY15" fmla="*/ 1048922 h 4477922"/>
              <a:gd name="connsiteX16" fmla="*/ 2108200 w 3711660"/>
              <a:gd name="connsiteY16" fmla="*/ 1404522 h 4477922"/>
              <a:gd name="connsiteX17" fmla="*/ 2451100 w 3711660"/>
              <a:gd name="connsiteY17" fmla="*/ 1671222 h 4477922"/>
              <a:gd name="connsiteX18" fmla="*/ 2908300 w 3711660"/>
              <a:gd name="connsiteY18" fmla="*/ 1861722 h 4477922"/>
              <a:gd name="connsiteX19" fmla="*/ 3225800 w 3711660"/>
              <a:gd name="connsiteY19" fmla="*/ 2052222 h 4477922"/>
              <a:gd name="connsiteX20" fmla="*/ 3416300 w 3711660"/>
              <a:gd name="connsiteY20" fmla="*/ 2801522 h 4477922"/>
              <a:gd name="connsiteX21" fmla="*/ 3695700 w 3711660"/>
              <a:gd name="connsiteY21" fmla="*/ 3842922 h 4477922"/>
              <a:gd name="connsiteX22" fmla="*/ 3657600 w 3711660"/>
              <a:gd name="connsiteY22" fmla="*/ 4300122 h 4477922"/>
              <a:gd name="connsiteX23" fmla="*/ 3492500 w 3711660"/>
              <a:gd name="connsiteY23" fmla="*/ 4477922 h 44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1660" h="4477922">
                <a:moveTo>
                  <a:pt x="0" y="4223922"/>
                </a:moveTo>
                <a:cubicBezTo>
                  <a:pt x="8466" y="4133963"/>
                  <a:pt x="16933" y="4044005"/>
                  <a:pt x="38100" y="3919122"/>
                </a:cubicBezTo>
                <a:cubicBezTo>
                  <a:pt x="59267" y="3794239"/>
                  <a:pt x="93133" y="3605855"/>
                  <a:pt x="127000" y="3474622"/>
                </a:cubicBezTo>
                <a:cubicBezTo>
                  <a:pt x="160867" y="3343389"/>
                  <a:pt x="224367" y="3216389"/>
                  <a:pt x="241300" y="3131722"/>
                </a:cubicBezTo>
                <a:cubicBezTo>
                  <a:pt x="258233" y="3047055"/>
                  <a:pt x="224367" y="3059755"/>
                  <a:pt x="228600" y="2966622"/>
                </a:cubicBezTo>
                <a:cubicBezTo>
                  <a:pt x="232833" y="2873489"/>
                  <a:pt x="258233" y="2691455"/>
                  <a:pt x="266700" y="2572922"/>
                </a:cubicBezTo>
                <a:cubicBezTo>
                  <a:pt x="275167" y="2454389"/>
                  <a:pt x="264583" y="2361255"/>
                  <a:pt x="279400" y="2255422"/>
                </a:cubicBezTo>
                <a:cubicBezTo>
                  <a:pt x="294217" y="2149589"/>
                  <a:pt x="254000" y="2026822"/>
                  <a:pt x="355600" y="1937922"/>
                </a:cubicBezTo>
                <a:cubicBezTo>
                  <a:pt x="457200" y="1849022"/>
                  <a:pt x="742950" y="1793989"/>
                  <a:pt x="889000" y="1722022"/>
                </a:cubicBezTo>
                <a:cubicBezTo>
                  <a:pt x="1035050" y="1650055"/>
                  <a:pt x="1208617" y="1590789"/>
                  <a:pt x="1231900" y="1506122"/>
                </a:cubicBezTo>
                <a:cubicBezTo>
                  <a:pt x="1255183" y="1421455"/>
                  <a:pt x="1073150" y="1328322"/>
                  <a:pt x="1028700" y="1214022"/>
                </a:cubicBezTo>
                <a:cubicBezTo>
                  <a:pt x="984250" y="1099722"/>
                  <a:pt x="933450" y="1004472"/>
                  <a:pt x="965200" y="820322"/>
                </a:cubicBezTo>
                <a:cubicBezTo>
                  <a:pt x="996950" y="636172"/>
                  <a:pt x="1064683" y="240355"/>
                  <a:pt x="1219200" y="109122"/>
                </a:cubicBezTo>
                <a:cubicBezTo>
                  <a:pt x="1373717" y="-22111"/>
                  <a:pt x="1716617" y="-17878"/>
                  <a:pt x="1892300" y="32922"/>
                </a:cubicBezTo>
                <a:cubicBezTo>
                  <a:pt x="2067983" y="83722"/>
                  <a:pt x="2201333" y="244589"/>
                  <a:pt x="2273300" y="413922"/>
                </a:cubicBezTo>
                <a:cubicBezTo>
                  <a:pt x="2345267" y="583255"/>
                  <a:pt x="2351617" y="883822"/>
                  <a:pt x="2324100" y="1048922"/>
                </a:cubicBezTo>
                <a:cubicBezTo>
                  <a:pt x="2296583" y="1214022"/>
                  <a:pt x="2087033" y="1300805"/>
                  <a:pt x="2108200" y="1404522"/>
                </a:cubicBezTo>
                <a:cubicBezTo>
                  <a:pt x="2129367" y="1508239"/>
                  <a:pt x="2317750" y="1595022"/>
                  <a:pt x="2451100" y="1671222"/>
                </a:cubicBezTo>
                <a:cubicBezTo>
                  <a:pt x="2584450" y="1747422"/>
                  <a:pt x="2779183" y="1798222"/>
                  <a:pt x="2908300" y="1861722"/>
                </a:cubicBezTo>
                <a:cubicBezTo>
                  <a:pt x="3037417" y="1925222"/>
                  <a:pt x="3141133" y="1895589"/>
                  <a:pt x="3225800" y="2052222"/>
                </a:cubicBezTo>
                <a:cubicBezTo>
                  <a:pt x="3310467" y="2208855"/>
                  <a:pt x="3337983" y="2503072"/>
                  <a:pt x="3416300" y="2801522"/>
                </a:cubicBezTo>
                <a:cubicBezTo>
                  <a:pt x="3494617" y="3099972"/>
                  <a:pt x="3655483" y="3593155"/>
                  <a:pt x="3695700" y="3842922"/>
                </a:cubicBezTo>
                <a:cubicBezTo>
                  <a:pt x="3735917" y="4092689"/>
                  <a:pt x="3691467" y="4194289"/>
                  <a:pt x="3657600" y="4300122"/>
                </a:cubicBezTo>
                <a:cubicBezTo>
                  <a:pt x="3623733" y="4405955"/>
                  <a:pt x="3558116" y="4441938"/>
                  <a:pt x="3492500" y="4477922"/>
                </a:cubicBezTo>
              </a:path>
            </a:pathLst>
          </a:custGeom>
          <a:solidFill>
            <a:srgbClr val="0DB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23438" y="2612399"/>
            <a:ext cx="71959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DB7C4"/>
                </a:solidFill>
                <a:latin typeface="Raleway Light" panose="020B0403030101060003" pitchFamily="34" charset="-52"/>
                <a:ea typeface="+mj-ea"/>
                <a:cs typeface="Source Sans Pro" panose="020B0604020202020204" charset="0"/>
              </a:rPr>
              <a:t>ГРИГОРИЙ ЩЕПАНИК </a:t>
            </a:r>
          </a:p>
          <a:p>
            <a:endParaRPr lang="ru-RU" sz="4400" dirty="0">
              <a:latin typeface="Raleway Light" panose="020B0403030101060003" pitchFamily="34" charset="-52"/>
              <a:ea typeface="+mj-ea"/>
              <a:cs typeface="Source Sans Pro" panose="020B0604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0000">
                        <a14:backgroundMark x1="38021" y1="36042" x2="38021" y2="3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26" y="1371600"/>
            <a:ext cx="5486400" cy="5486400"/>
          </a:xfrm>
          <a:prstGeom prst="rect">
            <a:avLst/>
          </a:prstGeom>
        </p:spPr>
      </p:pic>
      <p:sp>
        <p:nvSpPr>
          <p:cNvPr id="7" name="Shape 112">
            <a:extLst>
              <a:ext uri="{FF2B5EF4-FFF2-40B4-BE49-F238E27FC236}">
                <a16:creationId xmlns:a16="http://schemas.microsoft.com/office/drawing/2014/main" id="{652B55CA-BCD9-492A-815B-078B93BE3650}"/>
              </a:ext>
            </a:extLst>
          </p:cNvPr>
          <p:cNvSpPr txBox="1">
            <a:spLocks/>
          </p:cNvSpPr>
          <p:nvPr/>
        </p:nvSpPr>
        <p:spPr>
          <a:xfrm>
            <a:off x="821972" y="3694713"/>
            <a:ext cx="6522863" cy="1221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▹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▸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⬩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⬞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■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●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Source Sans Pro"/>
              <a:buChar char="■"/>
              <a:defRPr sz="2400" b="0" i="0" u="none" strike="noStrike" cap="none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342899" indent="-257175">
              <a:lnSpc>
                <a:spcPct val="150000"/>
              </a:lnSpc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600" dirty="0">
                <a:latin typeface="Raleway Light" panose="020B0403030101060003" pitchFamily="34" charset="-52"/>
              </a:rPr>
              <a:t>Основатель Украинского Сообщества Логистики (ULC)</a:t>
            </a:r>
          </a:p>
          <a:p>
            <a:pPr marL="342899" indent="-257175">
              <a:lnSpc>
                <a:spcPct val="150000"/>
              </a:lnSpc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600" dirty="0">
                <a:latin typeface="Raleway Light" panose="020B0403030101060003" pitchFamily="34" charset="-52"/>
              </a:rPr>
              <a:t>Более </a:t>
            </a:r>
            <a:r>
              <a:rPr lang="ru-RU" sz="1600" b="1" dirty="0">
                <a:latin typeface="Raleway Light" panose="020B0403030101060003" pitchFamily="34" charset="-52"/>
              </a:rPr>
              <a:t>12 лет </a:t>
            </a:r>
            <a:r>
              <a:rPr lang="ru-RU" sz="1600" dirty="0">
                <a:latin typeface="Raleway Light" panose="020B0403030101060003" pitchFamily="34" charset="-52"/>
              </a:rPr>
              <a:t>опыта внедрения инноваций в Украине</a:t>
            </a:r>
          </a:p>
          <a:p>
            <a:pPr marL="342899" indent="-257175">
              <a:lnSpc>
                <a:spcPct val="150000"/>
              </a:lnSpc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600" b="1" dirty="0">
                <a:latin typeface="Raleway Light" panose="020B0403030101060003" pitchFamily="34" charset="-52"/>
              </a:rPr>
              <a:t>5 лет </a:t>
            </a:r>
            <a:r>
              <a:rPr lang="ru-RU" sz="1600" dirty="0">
                <a:latin typeface="Raleway Light" panose="020B0403030101060003" pitchFamily="34" charset="-52"/>
              </a:rPr>
              <a:t>опыта внедрения инноваций в доставке последней мили</a:t>
            </a:r>
          </a:p>
          <a:p>
            <a:pPr marL="342899" indent="-257175">
              <a:lnSpc>
                <a:spcPct val="150000"/>
              </a:lnSpc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ru-RU" sz="1600" dirty="0">
                <a:latin typeface="Raleway Light" panose="020B0403030101060003" pitchFamily="34" charset="-52"/>
              </a:rPr>
              <a:t>Соучредитель в компаниях </a:t>
            </a:r>
            <a:r>
              <a:rPr lang="ru-RU" sz="1600" dirty="0" err="1">
                <a:latin typeface="Raleway Light" panose="020B0403030101060003" pitchFamily="34" charset="-52"/>
              </a:rPr>
              <a:t>Интегро</a:t>
            </a:r>
            <a:r>
              <a:rPr lang="ru-RU" sz="1600" dirty="0">
                <a:latin typeface="Raleway Light" panose="020B0403030101060003" pitchFamily="34" charset="-52"/>
              </a:rPr>
              <a:t> </a:t>
            </a:r>
            <a:r>
              <a:rPr lang="ru-RU" sz="1600" dirty="0" err="1">
                <a:latin typeface="Raleway Light" panose="020B0403030101060003" pitchFamily="34" charset="-52"/>
              </a:rPr>
              <a:t>Системз</a:t>
            </a:r>
            <a:r>
              <a:rPr lang="ru-RU" sz="1600" dirty="0">
                <a:latin typeface="Raleway Light" panose="020B0403030101060003" pitchFamily="34" charset="-52"/>
              </a:rPr>
              <a:t>, </a:t>
            </a:r>
            <a:r>
              <a:rPr lang="ru-RU" sz="1600" dirty="0" err="1">
                <a:latin typeface="Raleway Light" panose="020B0403030101060003" pitchFamily="34" charset="-52"/>
              </a:rPr>
              <a:t>Смартлайн</a:t>
            </a:r>
            <a:r>
              <a:rPr lang="ru-RU" sz="1600" dirty="0">
                <a:latin typeface="Raleway Light" panose="020B0403030101060003" pitchFamily="34" charset="-52"/>
              </a:rPr>
              <a:t> </a:t>
            </a:r>
            <a:r>
              <a:rPr lang="ru-RU" sz="1600" dirty="0" err="1">
                <a:latin typeface="Raleway Light" panose="020B0403030101060003" pitchFamily="34" charset="-52"/>
              </a:rPr>
              <a:t>Технолоджис</a:t>
            </a:r>
            <a:r>
              <a:rPr lang="ru-RU" sz="1600" dirty="0">
                <a:latin typeface="Raleway Light" panose="020B0403030101060003" pitchFamily="34" charset="-52"/>
              </a:rPr>
              <a:t> и АБМ </a:t>
            </a:r>
            <a:r>
              <a:rPr lang="ru-RU" sz="1600" dirty="0" err="1">
                <a:latin typeface="Raleway Light" panose="020B0403030101060003" pitchFamily="34" charset="-52"/>
              </a:rPr>
              <a:t>Ринкай</a:t>
            </a:r>
            <a:endParaRPr lang="ru-RU" sz="1600" dirty="0">
              <a:latin typeface="Raleway Light" panose="020B0403030101060003" pitchFamily="34" charset="-52"/>
            </a:endParaRPr>
          </a:p>
        </p:txBody>
      </p:sp>
      <p:sp>
        <p:nvSpPr>
          <p:cNvPr id="8" name="Shape 135"/>
          <p:cNvSpPr/>
          <p:nvPr/>
        </p:nvSpPr>
        <p:spPr>
          <a:xfrm rot="4499367">
            <a:off x="10272769" y="2731283"/>
            <a:ext cx="881478" cy="864587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A9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hape 136"/>
          <p:cNvSpPr/>
          <p:nvPr/>
        </p:nvSpPr>
        <p:spPr>
          <a:xfrm rot="2700000">
            <a:off x="7107455" y="5772455"/>
            <a:ext cx="669489" cy="669489"/>
          </a:xfrm>
          <a:prstGeom prst="teardrop">
            <a:avLst>
              <a:gd name="adj" fmla="val 100000"/>
            </a:avLst>
          </a:prstGeom>
          <a:solidFill>
            <a:srgbClr val="0DB7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Shape 137"/>
          <p:cNvSpPr/>
          <p:nvPr/>
        </p:nvSpPr>
        <p:spPr>
          <a:xfrm rot="-2700000" flipH="1">
            <a:off x="11359076" y="4695528"/>
            <a:ext cx="669489" cy="669489"/>
          </a:xfrm>
          <a:prstGeom prst="teardrop">
            <a:avLst>
              <a:gd name="adj" fmla="val 100000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15" y="5902930"/>
            <a:ext cx="485170" cy="4851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438" y="2765710"/>
            <a:ext cx="716139" cy="716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546" y="4880398"/>
            <a:ext cx="325148" cy="3251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AAE9347-B814-4020-B711-7D88AFA1D9B2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1111172" y="0"/>
            <a:ext cx="2" cy="2639096"/>
          </a:xfrm>
          <a:prstGeom prst="line">
            <a:avLst/>
          </a:prstGeom>
          <a:ln>
            <a:solidFill>
              <a:srgbClr val="55C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Shape 73"/>
          <p:cNvGrpSpPr/>
          <p:nvPr/>
        </p:nvGrpSpPr>
        <p:grpSpPr>
          <a:xfrm>
            <a:off x="821972" y="2639096"/>
            <a:ext cx="578400" cy="578400"/>
            <a:chOff x="5382800" y="412975"/>
            <a:chExt cx="433800" cy="433800"/>
          </a:xfrm>
        </p:grpSpPr>
        <p:sp>
          <p:nvSpPr>
            <p:cNvPr id="17" name="Shape 74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Shape 75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Shape 76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rgbClr val="F24745"/>
            </a:solidFill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111045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BLOCKCHAIN</a:t>
            </a:r>
            <a:endParaRPr lang="ru-RU" sz="7200" dirty="0">
              <a:solidFill>
                <a:schemeClr val="bg1"/>
              </a:solidFill>
              <a:latin typeface="Raleway Medium" panose="020B06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78" y="3398358"/>
            <a:ext cx="4960899" cy="3459642"/>
          </a:xfrm>
        </p:spPr>
        <p:txBody>
          <a:bodyPr>
            <a:noAutofit/>
          </a:bodyPr>
          <a:lstStyle/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Смарт-контракты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Система маркировки и отслеживания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Безопасные транзакции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Обратная связь от потребителей в онлайн режиме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Сертификация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Интеграция платежей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Предотвращение мошенничества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78" y="2090138"/>
            <a:ext cx="6013258" cy="103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Исключает ненужных посредников, экономит затраты, снижать объем документооборота, обеспечивает безопасность, уменьшая количество ошибок и предотвращая попытки обмана.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1828905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974" y="3344217"/>
            <a:ext cx="2919702" cy="2919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95" y="-5202371"/>
            <a:ext cx="5202371" cy="52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50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работы </a:t>
            </a:r>
            <a:r>
              <a:rPr lang="en-US" dirty="0"/>
              <a:t>Block Chain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823" y="1690688"/>
            <a:ext cx="86723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8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804" y="1848817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BIG DATA</a:t>
            </a:r>
            <a:endParaRPr lang="ru-RU" sz="7200" dirty="0">
              <a:solidFill>
                <a:schemeClr val="bg1"/>
              </a:solidFill>
              <a:latin typeface="Raleway Medium" panose="020B0603030101060003" pitchFamily="34" charset="-52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501804" y="3321312"/>
            <a:ext cx="4836651" cy="23113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Технология </a:t>
            </a: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Big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Data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 предоставляет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информацию о моделях поведения покупателей и рыночных тенденциях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позволяет сократить расходы, 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выстроить оптимальную ценовую стратегию,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облегчает процесс принятия решений.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Raleway" panose="020B0803030101060003" pitchFamily="34" charset="-52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32669" y="3174380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02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2728870"/>
            <a:ext cx="4456551" cy="445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70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Некоторое применение </a:t>
            </a:r>
            <a:r>
              <a:rPr lang="en-US" dirty="0"/>
              <a:t>Big Data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43755" cy="56461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Оптимизация маршрутов доставки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74" y="2260031"/>
            <a:ext cx="3933017" cy="233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895" y="2390235"/>
            <a:ext cx="3985224" cy="2427215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976946" y="5071987"/>
            <a:ext cx="3215054" cy="1312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Отслеживание движения груза и его состояния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064" y="4027039"/>
            <a:ext cx="3861938" cy="2830961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943100" y="5071987"/>
            <a:ext cx="2723791" cy="875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Управление ресурсами</a:t>
            </a:r>
          </a:p>
        </p:txBody>
      </p:sp>
    </p:spTree>
    <p:extLst>
      <p:ext uri="{BB962C8B-B14F-4D97-AF65-F5344CB8AC3E}">
        <p14:creationId xmlns:p14="http://schemas.microsoft.com/office/powerpoint/2010/main" val="3214589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MACHINE </a:t>
            </a:r>
            <a:b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</a:br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LEARNING</a:t>
            </a:r>
            <a:endParaRPr lang="ru-RU" sz="7200" dirty="0">
              <a:solidFill>
                <a:schemeClr val="bg1"/>
              </a:solidFill>
              <a:latin typeface="Raleway Medium" panose="020B06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78" y="2868006"/>
            <a:ext cx="4960899" cy="3459642"/>
          </a:xfrm>
        </p:spPr>
        <p:txBody>
          <a:bodyPr>
            <a:noAutofit/>
          </a:bodyPr>
          <a:lstStyle/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Прогнозирование спроса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Прогнозирование поставок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Распознавание речи для обслуживания клиентов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Прогнозирование стоимости перевозки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Рекомендации для поставок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Эффективное планирование маршрутов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Предсказание аварий 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Оптимизация расписаний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00382" y="2481323"/>
            <a:ext cx="4794492" cy="417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Позволяет: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2" y="2215587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624" y="2362520"/>
            <a:ext cx="4323653" cy="449548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</a:t>
            </a:r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3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870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UB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9" b="13303"/>
          <a:stretch/>
        </p:blipFill>
        <p:spPr bwMode="auto">
          <a:xfrm>
            <a:off x="0" y="0"/>
            <a:ext cx="12168201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7413"/>
            <a:ext cx="12157364" cy="3612087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4000">
                <a:schemeClr val="tx2">
                  <a:lumMod val="50000"/>
                  <a:alpha val="65000"/>
                </a:schemeClr>
              </a:gs>
              <a:gs pos="100000">
                <a:schemeClr val="tx2">
                  <a:lumMod val="5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18" y="944066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Raleway Light" panose="020B0403030101060003" pitchFamily="34" charset="-52"/>
              </a:rPr>
              <a:t>КЕЙС: </a:t>
            </a:r>
            <a:r>
              <a:rPr lang="en-US" dirty="0">
                <a:solidFill>
                  <a:schemeClr val="bg1"/>
                </a:solidFill>
                <a:latin typeface="Raleway Light" panose="020B0403030101060003" pitchFamily="34" charset="-52"/>
              </a:rPr>
              <a:t>UBER</a:t>
            </a:r>
            <a:endParaRPr lang="ru-RU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218" y="4111478"/>
            <a:ext cx="4936411" cy="2389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Raleway Light" panose="020B0403030101060003" pitchFamily="34" charset="-52"/>
              </a:rPr>
              <a:t>Руководитель департамента </a:t>
            </a:r>
            <a:r>
              <a:rPr lang="ru-RU" sz="2000" dirty="0" err="1">
                <a:latin typeface="Raleway Light" panose="020B0403030101060003" pitchFamily="34" charset="-52"/>
              </a:rPr>
              <a:t>machine</a:t>
            </a:r>
            <a:r>
              <a:rPr lang="ru-RU" sz="2000" dirty="0">
                <a:latin typeface="Raleway Light" panose="020B0403030101060003" pitchFamily="34" charset="-52"/>
              </a:rPr>
              <a:t> </a:t>
            </a:r>
            <a:r>
              <a:rPr lang="ru-RU" sz="2000" dirty="0" err="1">
                <a:latin typeface="Raleway Light" panose="020B0403030101060003" pitchFamily="34" charset="-52"/>
              </a:rPr>
              <a:t>learning</a:t>
            </a:r>
            <a:r>
              <a:rPr lang="ru-RU" sz="2000" dirty="0">
                <a:latin typeface="Raleway Light" panose="020B0403030101060003" pitchFamily="34" charset="-52"/>
              </a:rPr>
              <a:t> в </a:t>
            </a:r>
            <a:r>
              <a:rPr lang="ru-RU" sz="2000" dirty="0" err="1">
                <a:latin typeface="Raleway Light" panose="020B0403030101060003" pitchFamily="34" charset="-52"/>
              </a:rPr>
              <a:t>Uber</a:t>
            </a:r>
            <a:r>
              <a:rPr lang="ru-RU" sz="2000" dirty="0">
                <a:latin typeface="Raleway Light" panose="020B0403030101060003" pitchFamily="34" charset="-52"/>
              </a:rPr>
              <a:t> Дэнни </a:t>
            </a:r>
            <a:r>
              <a:rPr lang="ru-RU" sz="2000" dirty="0" err="1">
                <a:latin typeface="Raleway Light" panose="020B0403030101060003" pitchFamily="34" charset="-52"/>
              </a:rPr>
              <a:t>Ланге</a:t>
            </a:r>
            <a:r>
              <a:rPr lang="ru-RU" sz="2000" dirty="0">
                <a:latin typeface="Raleway Light" panose="020B0403030101060003" pitchFamily="34" charset="-52"/>
              </a:rPr>
              <a:t> подтвердил, что </a:t>
            </a:r>
            <a:r>
              <a:rPr lang="ru-RU" sz="2000" dirty="0" err="1">
                <a:latin typeface="Raleway Light" panose="020B0403030101060003" pitchFamily="34" charset="-52"/>
              </a:rPr>
              <a:t>Uber</a:t>
            </a:r>
            <a:r>
              <a:rPr lang="ru-RU" sz="2000" dirty="0">
                <a:latin typeface="Raleway Light" panose="020B0403030101060003" pitchFamily="34" charset="-52"/>
              </a:rPr>
              <a:t> использует машинное обучение </a:t>
            </a:r>
            <a:r>
              <a:rPr lang="ru-RU" sz="2000" dirty="0" err="1">
                <a:latin typeface="Raleway Light" panose="020B0403030101060003" pitchFamily="34" charset="-52"/>
              </a:rPr>
              <a:t>UberEATS</a:t>
            </a:r>
            <a:r>
              <a:rPr lang="ru-RU" sz="2000" dirty="0">
                <a:latin typeface="Raleway Light" panose="020B0403030101060003" pitchFamily="34" charset="-52"/>
              </a:rPr>
              <a:t>, которое оценивает время доставки еды, вычисляет оптимальные места для того чтобы забрать заказ, а также для обнаружения мошенничества.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390561" y="2638186"/>
            <a:ext cx="5383826" cy="3961676"/>
            <a:chOff x="6504861" y="1503942"/>
            <a:chExt cx="5383826" cy="396167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504861" y="1503942"/>
              <a:ext cx="2193732" cy="3961676"/>
              <a:chOff x="5546011" y="1503942"/>
              <a:chExt cx="2193732" cy="3961676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3"/>
              <a:srcRect r="61745" b="15332"/>
              <a:stretch/>
            </p:blipFill>
            <p:spPr>
              <a:xfrm>
                <a:off x="5546012" y="1782519"/>
                <a:ext cx="2116546" cy="3205117"/>
              </a:xfrm>
              <a:prstGeom prst="rect">
                <a:avLst/>
              </a:prstGeom>
            </p:spPr>
          </p:pic>
          <p:sp>
            <p:nvSpPr>
              <p:cNvPr id="5" name="Shape 326"/>
              <p:cNvSpPr/>
              <p:nvPr/>
            </p:nvSpPr>
            <p:spPr>
              <a:xfrm>
                <a:off x="5546011" y="1503942"/>
                <a:ext cx="2193732" cy="3961676"/>
              </a:xfrm>
              <a:custGeom>
                <a:avLst/>
                <a:gdLst/>
                <a:ahLst/>
                <a:cxnLst/>
                <a:rect l="0" t="0" r="0" b="0"/>
                <a:pathLst>
                  <a:path w="30819" h="61841" extrusionOk="0">
                    <a:moveTo>
                      <a:pt x="5160" y="2580"/>
                    </a:moveTo>
                    <a:lnTo>
                      <a:pt x="5295" y="2648"/>
                    </a:lnTo>
                    <a:lnTo>
                      <a:pt x="5363" y="2784"/>
                    </a:lnTo>
                    <a:lnTo>
                      <a:pt x="5363" y="2920"/>
                    </a:lnTo>
                    <a:lnTo>
                      <a:pt x="5363" y="3055"/>
                    </a:lnTo>
                    <a:lnTo>
                      <a:pt x="5295" y="3191"/>
                    </a:lnTo>
                    <a:lnTo>
                      <a:pt x="5160" y="3259"/>
                    </a:lnTo>
                    <a:lnTo>
                      <a:pt x="4888" y="3259"/>
                    </a:lnTo>
                    <a:lnTo>
                      <a:pt x="4752" y="3191"/>
                    </a:lnTo>
                    <a:lnTo>
                      <a:pt x="4684" y="3055"/>
                    </a:lnTo>
                    <a:lnTo>
                      <a:pt x="4684" y="2920"/>
                    </a:lnTo>
                    <a:lnTo>
                      <a:pt x="4684" y="2784"/>
                    </a:lnTo>
                    <a:lnTo>
                      <a:pt x="4752" y="2648"/>
                    </a:lnTo>
                    <a:lnTo>
                      <a:pt x="4888" y="2580"/>
                    </a:lnTo>
                    <a:close/>
                    <a:moveTo>
                      <a:pt x="15410" y="2241"/>
                    </a:moveTo>
                    <a:lnTo>
                      <a:pt x="15681" y="2309"/>
                    </a:lnTo>
                    <a:lnTo>
                      <a:pt x="15885" y="2444"/>
                    </a:lnTo>
                    <a:lnTo>
                      <a:pt x="16021" y="2648"/>
                    </a:lnTo>
                    <a:lnTo>
                      <a:pt x="16088" y="2920"/>
                    </a:lnTo>
                    <a:lnTo>
                      <a:pt x="16021" y="3191"/>
                    </a:lnTo>
                    <a:lnTo>
                      <a:pt x="15885" y="3395"/>
                    </a:lnTo>
                    <a:lnTo>
                      <a:pt x="15681" y="3531"/>
                    </a:lnTo>
                    <a:lnTo>
                      <a:pt x="15410" y="3598"/>
                    </a:lnTo>
                    <a:lnTo>
                      <a:pt x="15138" y="3531"/>
                    </a:lnTo>
                    <a:lnTo>
                      <a:pt x="14934" y="3395"/>
                    </a:lnTo>
                    <a:lnTo>
                      <a:pt x="14799" y="3191"/>
                    </a:lnTo>
                    <a:lnTo>
                      <a:pt x="14731" y="2920"/>
                    </a:lnTo>
                    <a:lnTo>
                      <a:pt x="14799" y="2648"/>
                    </a:lnTo>
                    <a:lnTo>
                      <a:pt x="14934" y="2444"/>
                    </a:lnTo>
                    <a:lnTo>
                      <a:pt x="15138" y="2309"/>
                    </a:lnTo>
                    <a:lnTo>
                      <a:pt x="15410" y="2241"/>
                    </a:lnTo>
                    <a:close/>
                    <a:moveTo>
                      <a:pt x="29393" y="5228"/>
                    </a:moveTo>
                    <a:lnTo>
                      <a:pt x="29461" y="5296"/>
                    </a:lnTo>
                    <a:lnTo>
                      <a:pt x="29461" y="54849"/>
                    </a:lnTo>
                    <a:lnTo>
                      <a:pt x="1426" y="54849"/>
                    </a:lnTo>
                    <a:lnTo>
                      <a:pt x="1426" y="5296"/>
                    </a:lnTo>
                    <a:lnTo>
                      <a:pt x="1494" y="5228"/>
                    </a:lnTo>
                    <a:close/>
                    <a:moveTo>
                      <a:pt x="15410" y="544"/>
                    </a:moveTo>
                    <a:lnTo>
                      <a:pt x="19143" y="612"/>
                    </a:lnTo>
                    <a:lnTo>
                      <a:pt x="23012" y="747"/>
                    </a:lnTo>
                    <a:lnTo>
                      <a:pt x="26339" y="951"/>
                    </a:lnTo>
                    <a:lnTo>
                      <a:pt x="27560" y="1087"/>
                    </a:lnTo>
                    <a:lnTo>
                      <a:pt x="27560" y="1087"/>
                    </a:lnTo>
                    <a:lnTo>
                      <a:pt x="26339" y="1019"/>
                    </a:lnTo>
                    <a:lnTo>
                      <a:pt x="23012" y="815"/>
                    </a:lnTo>
                    <a:lnTo>
                      <a:pt x="19143" y="680"/>
                    </a:lnTo>
                    <a:lnTo>
                      <a:pt x="15410" y="612"/>
                    </a:lnTo>
                    <a:lnTo>
                      <a:pt x="11676" y="680"/>
                    </a:lnTo>
                    <a:lnTo>
                      <a:pt x="7807" y="815"/>
                    </a:lnTo>
                    <a:lnTo>
                      <a:pt x="4481" y="1019"/>
                    </a:lnTo>
                    <a:lnTo>
                      <a:pt x="3259" y="1087"/>
                    </a:lnTo>
                    <a:lnTo>
                      <a:pt x="2444" y="1223"/>
                    </a:lnTo>
                    <a:lnTo>
                      <a:pt x="1969" y="1358"/>
                    </a:lnTo>
                    <a:lnTo>
                      <a:pt x="1630" y="1494"/>
                    </a:lnTo>
                    <a:lnTo>
                      <a:pt x="1290" y="1698"/>
                    </a:lnTo>
                    <a:lnTo>
                      <a:pt x="1019" y="1901"/>
                    </a:lnTo>
                    <a:lnTo>
                      <a:pt x="815" y="2173"/>
                    </a:lnTo>
                    <a:lnTo>
                      <a:pt x="679" y="2444"/>
                    </a:lnTo>
                    <a:lnTo>
                      <a:pt x="544" y="2852"/>
                    </a:lnTo>
                    <a:lnTo>
                      <a:pt x="544" y="3259"/>
                    </a:lnTo>
                    <a:lnTo>
                      <a:pt x="544" y="58311"/>
                    </a:lnTo>
                    <a:lnTo>
                      <a:pt x="544" y="58718"/>
                    </a:lnTo>
                    <a:lnTo>
                      <a:pt x="476" y="58311"/>
                    </a:lnTo>
                    <a:lnTo>
                      <a:pt x="476" y="3259"/>
                    </a:lnTo>
                    <a:lnTo>
                      <a:pt x="544" y="2784"/>
                    </a:lnTo>
                    <a:lnTo>
                      <a:pt x="612" y="2444"/>
                    </a:lnTo>
                    <a:lnTo>
                      <a:pt x="747" y="2105"/>
                    </a:lnTo>
                    <a:lnTo>
                      <a:pt x="951" y="1834"/>
                    </a:lnTo>
                    <a:lnTo>
                      <a:pt x="1222" y="1630"/>
                    </a:lnTo>
                    <a:lnTo>
                      <a:pt x="1562" y="1426"/>
                    </a:lnTo>
                    <a:lnTo>
                      <a:pt x="1969" y="1290"/>
                    </a:lnTo>
                    <a:lnTo>
                      <a:pt x="2444" y="1155"/>
                    </a:lnTo>
                    <a:lnTo>
                      <a:pt x="3259" y="1087"/>
                    </a:lnTo>
                    <a:lnTo>
                      <a:pt x="4481" y="951"/>
                    </a:lnTo>
                    <a:lnTo>
                      <a:pt x="7807" y="747"/>
                    </a:lnTo>
                    <a:lnTo>
                      <a:pt x="11676" y="612"/>
                    </a:lnTo>
                    <a:lnTo>
                      <a:pt x="15410" y="544"/>
                    </a:lnTo>
                    <a:close/>
                    <a:moveTo>
                      <a:pt x="27560" y="1087"/>
                    </a:moveTo>
                    <a:lnTo>
                      <a:pt x="28375" y="1155"/>
                    </a:lnTo>
                    <a:lnTo>
                      <a:pt x="28850" y="1290"/>
                    </a:lnTo>
                    <a:lnTo>
                      <a:pt x="29257" y="1426"/>
                    </a:lnTo>
                    <a:lnTo>
                      <a:pt x="29597" y="1630"/>
                    </a:lnTo>
                    <a:lnTo>
                      <a:pt x="29868" y="1834"/>
                    </a:lnTo>
                    <a:lnTo>
                      <a:pt x="30072" y="2105"/>
                    </a:lnTo>
                    <a:lnTo>
                      <a:pt x="30208" y="2444"/>
                    </a:lnTo>
                    <a:lnTo>
                      <a:pt x="30276" y="2784"/>
                    </a:lnTo>
                    <a:lnTo>
                      <a:pt x="30344" y="3259"/>
                    </a:lnTo>
                    <a:lnTo>
                      <a:pt x="30344" y="58311"/>
                    </a:lnTo>
                    <a:lnTo>
                      <a:pt x="30276" y="58718"/>
                    </a:lnTo>
                    <a:lnTo>
                      <a:pt x="30208" y="59125"/>
                    </a:lnTo>
                    <a:lnTo>
                      <a:pt x="30072" y="59465"/>
                    </a:lnTo>
                    <a:lnTo>
                      <a:pt x="29868" y="59736"/>
                    </a:lnTo>
                    <a:lnTo>
                      <a:pt x="29597" y="60008"/>
                    </a:lnTo>
                    <a:lnTo>
                      <a:pt x="29257" y="60144"/>
                    </a:lnTo>
                    <a:lnTo>
                      <a:pt x="28850" y="60347"/>
                    </a:lnTo>
                    <a:lnTo>
                      <a:pt x="28375" y="60415"/>
                    </a:lnTo>
                    <a:lnTo>
                      <a:pt x="26746" y="60687"/>
                    </a:lnTo>
                    <a:lnTo>
                      <a:pt x="23895" y="60958"/>
                    </a:lnTo>
                    <a:lnTo>
                      <a:pt x="22130" y="61094"/>
                    </a:lnTo>
                    <a:lnTo>
                      <a:pt x="20093" y="61230"/>
                    </a:lnTo>
                    <a:lnTo>
                      <a:pt x="17853" y="61298"/>
                    </a:lnTo>
                    <a:lnTo>
                      <a:pt x="12966" y="61298"/>
                    </a:lnTo>
                    <a:lnTo>
                      <a:pt x="10726" y="61230"/>
                    </a:lnTo>
                    <a:lnTo>
                      <a:pt x="8689" y="61094"/>
                    </a:lnTo>
                    <a:lnTo>
                      <a:pt x="6924" y="60958"/>
                    </a:lnTo>
                    <a:lnTo>
                      <a:pt x="4073" y="60687"/>
                    </a:lnTo>
                    <a:lnTo>
                      <a:pt x="2444" y="60415"/>
                    </a:lnTo>
                    <a:lnTo>
                      <a:pt x="1969" y="60347"/>
                    </a:lnTo>
                    <a:lnTo>
                      <a:pt x="1562" y="60144"/>
                    </a:lnTo>
                    <a:lnTo>
                      <a:pt x="1290" y="60008"/>
                    </a:lnTo>
                    <a:lnTo>
                      <a:pt x="951" y="59736"/>
                    </a:lnTo>
                    <a:lnTo>
                      <a:pt x="747" y="59465"/>
                    </a:lnTo>
                    <a:lnTo>
                      <a:pt x="612" y="59125"/>
                    </a:lnTo>
                    <a:lnTo>
                      <a:pt x="544" y="58718"/>
                    </a:lnTo>
                    <a:lnTo>
                      <a:pt x="544" y="58718"/>
                    </a:lnTo>
                    <a:lnTo>
                      <a:pt x="679" y="59125"/>
                    </a:lnTo>
                    <a:lnTo>
                      <a:pt x="815" y="59397"/>
                    </a:lnTo>
                    <a:lnTo>
                      <a:pt x="1019" y="59669"/>
                    </a:lnTo>
                    <a:lnTo>
                      <a:pt x="1290" y="59940"/>
                    </a:lnTo>
                    <a:lnTo>
                      <a:pt x="1630" y="60144"/>
                    </a:lnTo>
                    <a:lnTo>
                      <a:pt x="2037" y="60279"/>
                    </a:lnTo>
                    <a:lnTo>
                      <a:pt x="2444" y="60415"/>
                    </a:lnTo>
                    <a:lnTo>
                      <a:pt x="4073" y="60619"/>
                    </a:lnTo>
                    <a:lnTo>
                      <a:pt x="6924" y="60890"/>
                    </a:lnTo>
                    <a:lnTo>
                      <a:pt x="8689" y="61026"/>
                    </a:lnTo>
                    <a:lnTo>
                      <a:pt x="10726" y="61162"/>
                    </a:lnTo>
                    <a:lnTo>
                      <a:pt x="12966" y="61230"/>
                    </a:lnTo>
                    <a:lnTo>
                      <a:pt x="17853" y="61230"/>
                    </a:lnTo>
                    <a:lnTo>
                      <a:pt x="20093" y="61162"/>
                    </a:lnTo>
                    <a:lnTo>
                      <a:pt x="22130" y="61026"/>
                    </a:lnTo>
                    <a:lnTo>
                      <a:pt x="23895" y="60890"/>
                    </a:lnTo>
                    <a:lnTo>
                      <a:pt x="26746" y="60619"/>
                    </a:lnTo>
                    <a:lnTo>
                      <a:pt x="28375" y="60415"/>
                    </a:lnTo>
                    <a:lnTo>
                      <a:pt x="28850" y="60279"/>
                    </a:lnTo>
                    <a:lnTo>
                      <a:pt x="29190" y="60144"/>
                    </a:lnTo>
                    <a:lnTo>
                      <a:pt x="29529" y="59940"/>
                    </a:lnTo>
                    <a:lnTo>
                      <a:pt x="29800" y="59669"/>
                    </a:lnTo>
                    <a:lnTo>
                      <a:pt x="30004" y="59397"/>
                    </a:lnTo>
                    <a:lnTo>
                      <a:pt x="30140" y="59125"/>
                    </a:lnTo>
                    <a:lnTo>
                      <a:pt x="30276" y="58718"/>
                    </a:lnTo>
                    <a:lnTo>
                      <a:pt x="30276" y="58311"/>
                    </a:lnTo>
                    <a:lnTo>
                      <a:pt x="30276" y="3259"/>
                    </a:lnTo>
                    <a:lnTo>
                      <a:pt x="30276" y="2852"/>
                    </a:lnTo>
                    <a:lnTo>
                      <a:pt x="30140" y="2444"/>
                    </a:lnTo>
                    <a:lnTo>
                      <a:pt x="30004" y="2173"/>
                    </a:lnTo>
                    <a:lnTo>
                      <a:pt x="29800" y="1901"/>
                    </a:lnTo>
                    <a:lnTo>
                      <a:pt x="29529" y="1698"/>
                    </a:lnTo>
                    <a:lnTo>
                      <a:pt x="29190" y="1494"/>
                    </a:lnTo>
                    <a:lnTo>
                      <a:pt x="28850" y="1358"/>
                    </a:lnTo>
                    <a:lnTo>
                      <a:pt x="28375" y="1223"/>
                    </a:lnTo>
                    <a:lnTo>
                      <a:pt x="27560" y="1087"/>
                    </a:lnTo>
                    <a:close/>
                    <a:moveTo>
                      <a:pt x="15410" y="1"/>
                    </a:moveTo>
                    <a:lnTo>
                      <a:pt x="11608" y="69"/>
                    </a:lnTo>
                    <a:lnTo>
                      <a:pt x="7739" y="204"/>
                    </a:lnTo>
                    <a:lnTo>
                      <a:pt x="4413" y="408"/>
                    </a:lnTo>
                    <a:lnTo>
                      <a:pt x="3191" y="544"/>
                    </a:lnTo>
                    <a:lnTo>
                      <a:pt x="2309" y="680"/>
                    </a:lnTo>
                    <a:lnTo>
                      <a:pt x="1765" y="815"/>
                    </a:lnTo>
                    <a:lnTo>
                      <a:pt x="1290" y="1019"/>
                    </a:lnTo>
                    <a:lnTo>
                      <a:pt x="883" y="1223"/>
                    </a:lnTo>
                    <a:lnTo>
                      <a:pt x="544" y="1494"/>
                    </a:lnTo>
                    <a:lnTo>
                      <a:pt x="340" y="1901"/>
                    </a:lnTo>
                    <a:lnTo>
                      <a:pt x="136" y="2241"/>
                    </a:lnTo>
                    <a:lnTo>
                      <a:pt x="1" y="2716"/>
                    </a:lnTo>
                    <a:lnTo>
                      <a:pt x="1" y="3259"/>
                    </a:lnTo>
                    <a:lnTo>
                      <a:pt x="1" y="58311"/>
                    </a:lnTo>
                    <a:lnTo>
                      <a:pt x="1" y="58854"/>
                    </a:lnTo>
                    <a:lnTo>
                      <a:pt x="136" y="59261"/>
                    </a:lnTo>
                    <a:lnTo>
                      <a:pt x="340" y="59736"/>
                    </a:lnTo>
                    <a:lnTo>
                      <a:pt x="612" y="60076"/>
                    </a:lnTo>
                    <a:lnTo>
                      <a:pt x="951" y="60347"/>
                    </a:lnTo>
                    <a:lnTo>
                      <a:pt x="1358" y="60619"/>
                    </a:lnTo>
                    <a:lnTo>
                      <a:pt x="1833" y="60823"/>
                    </a:lnTo>
                    <a:lnTo>
                      <a:pt x="2309" y="60958"/>
                    </a:lnTo>
                    <a:lnTo>
                      <a:pt x="4006" y="61162"/>
                    </a:lnTo>
                    <a:lnTo>
                      <a:pt x="6857" y="61501"/>
                    </a:lnTo>
                    <a:lnTo>
                      <a:pt x="8689" y="61637"/>
                    </a:lnTo>
                    <a:lnTo>
                      <a:pt x="10726" y="61705"/>
                    </a:lnTo>
                    <a:lnTo>
                      <a:pt x="12966" y="61773"/>
                    </a:lnTo>
                    <a:lnTo>
                      <a:pt x="15410" y="61841"/>
                    </a:lnTo>
                    <a:lnTo>
                      <a:pt x="17853" y="61773"/>
                    </a:lnTo>
                    <a:lnTo>
                      <a:pt x="20093" y="61705"/>
                    </a:lnTo>
                    <a:lnTo>
                      <a:pt x="22130" y="61637"/>
                    </a:lnTo>
                    <a:lnTo>
                      <a:pt x="23963" y="61501"/>
                    </a:lnTo>
                    <a:lnTo>
                      <a:pt x="26814" y="61162"/>
                    </a:lnTo>
                    <a:lnTo>
                      <a:pt x="28511" y="60958"/>
                    </a:lnTo>
                    <a:lnTo>
                      <a:pt x="28986" y="60823"/>
                    </a:lnTo>
                    <a:lnTo>
                      <a:pt x="29461" y="60619"/>
                    </a:lnTo>
                    <a:lnTo>
                      <a:pt x="29868" y="60347"/>
                    </a:lnTo>
                    <a:lnTo>
                      <a:pt x="30208" y="60076"/>
                    </a:lnTo>
                    <a:lnTo>
                      <a:pt x="30479" y="59736"/>
                    </a:lnTo>
                    <a:lnTo>
                      <a:pt x="30683" y="59261"/>
                    </a:lnTo>
                    <a:lnTo>
                      <a:pt x="30819" y="58854"/>
                    </a:lnTo>
                    <a:lnTo>
                      <a:pt x="30819" y="58311"/>
                    </a:lnTo>
                    <a:lnTo>
                      <a:pt x="30819" y="3259"/>
                    </a:lnTo>
                    <a:lnTo>
                      <a:pt x="30819" y="2716"/>
                    </a:lnTo>
                    <a:lnTo>
                      <a:pt x="30683" y="2241"/>
                    </a:lnTo>
                    <a:lnTo>
                      <a:pt x="30547" y="1901"/>
                    </a:lnTo>
                    <a:lnTo>
                      <a:pt x="30276" y="1494"/>
                    </a:lnTo>
                    <a:lnTo>
                      <a:pt x="29936" y="1223"/>
                    </a:lnTo>
                    <a:lnTo>
                      <a:pt x="29529" y="1019"/>
                    </a:lnTo>
                    <a:lnTo>
                      <a:pt x="29054" y="815"/>
                    </a:lnTo>
                    <a:lnTo>
                      <a:pt x="28511" y="680"/>
                    </a:lnTo>
                    <a:lnTo>
                      <a:pt x="27628" y="544"/>
                    </a:lnTo>
                    <a:lnTo>
                      <a:pt x="26406" y="408"/>
                    </a:lnTo>
                    <a:lnTo>
                      <a:pt x="23080" y="204"/>
                    </a:lnTo>
                    <a:lnTo>
                      <a:pt x="19211" y="69"/>
                    </a:lnTo>
                    <a:lnTo>
                      <a:pt x="1541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B3B3B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9694955" y="1503942"/>
              <a:ext cx="2193732" cy="3961676"/>
              <a:chOff x="8704355" y="1286612"/>
              <a:chExt cx="2193732" cy="3961676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3"/>
              <a:srcRect l="60850" t="1372" r="895" b="7159"/>
              <a:stretch/>
            </p:blipFill>
            <p:spPr>
              <a:xfrm>
                <a:off x="8742948" y="1592017"/>
                <a:ext cx="2116546" cy="3462583"/>
              </a:xfrm>
              <a:prstGeom prst="rect">
                <a:avLst/>
              </a:prstGeom>
            </p:spPr>
          </p:pic>
          <p:sp>
            <p:nvSpPr>
              <p:cNvPr id="9" name="Shape 326"/>
              <p:cNvSpPr/>
              <p:nvPr/>
            </p:nvSpPr>
            <p:spPr>
              <a:xfrm>
                <a:off x="8704355" y="1286612"/>
                <a:ext cx="2193732" cy="3961676"/>
              </a:xfrm>
              <a:custGeom>
                <a:avLst/>
                <a:gdLst/>
                <a:ahLst/>
                <a:cxnLst/>
                <a:rect l="0" t="0" r="0" b="0"/>
                <a:pathLst>
                  <a:path w="30819" h="61841" extrusionOk="0">
                    <a:moveTo>
                      <a:pt x="5160" y="2580"/>
                    </a:moveTo>
                    <a:lnTo>
                      <a:pt x="5295" y="2648"/>
                    </a:lnTo>
                    <a:lnTo>
                      <a:pt x="5363" y="2784"/>
                    </a:lnTo>
                    <a:lnTo>
                      <a:pt x="5363" y="2920"/>
                    </a:lnTo>
                    <a:lnTo>
                      <a:pt x="5363" y="3055"/>
                    </a:lnTo>
                    <a:lnTo>
                      <a:pt x="5295" y="3191"/>
                    </a:lnTo>
                    <a:lnTo>
                      <a:pt x="5160" y="3259"/>
                    </a:lnTo>
                    <a:lnTo>
                      <a:pt x="4888" y="3259"/>
                    </a:lnTo>
                    <a:lnTo>
                      <a:pt x="4752" y="3191"/>
                    </a:lnTo>
                    <a:lnTo>
                      <a:pt x="4684" y="3055"/>
                    </a:lnTo>
                    <a:lnTo>
                      <a:pt x="4684" y="2920"/>
                    </a:lnTo>
                    <a:lnTo>
                      <a:pt x="4684" y="2784"/>
                    </a:lnTo>
                    <a:lnTo>
                      <a:pt x="4752" y="2648"/>
                    </a:lnTo>
                    <a:lnTo>
                      <a:pt x="4888" y="2580"/>
                    </a:lnTo>
                    <a:close/>
                    <a:moveTo>
                      <a:pt x="15410" y="2241"/>
                    </a:moveTo>
                    <a:lnTo>
                      <a:pt x="15681" y="2309"/>
                    </a:lnTo>
                    <a:lnTo>
                      <a:pt x="15885" y="2444"/>
                    </a:lnTo>
                    <a:lnTo>
                      <a:pt x="16021" y="2648"/>
                    </a:lnTo>
                    <a:lnTo>
                      <a:pt x="16088" y="2920"/>
                    </a:lnTo>
                    <a:lnTo>
                      <a:pt x="16021" y="3191"/>
                    </a:lnTo>
                    <a:lnTo>
                      <a:pt x="15885" y="3395"/>
                    </a:lnTo>
                    <a:lnTo>
                      <a:pt x="15681" y="3531"/>
                    </a:lnTo>
                    <a:lnTo>
                      <a:pt x="15410" y="3598"/>
                    </a:lnTo>
                    <a:lnTo>
                      <a:pt x="15138" y="3531"/>
                    </a:lnTo>
                    <a:lnTo>
                      <a:pt x="14934" y="3395"/>
                    </a:lnTo>
                    <a:lnTo>
                      <a:pt x="14799" y="3191"/>
                    </a:lnTo>
                    <a:lnTo>
                      <a:pt x="14731" y="2920"/>
                    </a:lnTo>
                    <a:lnTo>
                      <a:pt x="14799" y="2648"/>
                    </a:lnTo>
                    <a:lnTo>
                      <a:pt x="14934" y="2444"/>
                    </a:lnTo>
                    <a:lnTo>
                      <a:pt x="15138" y="2309"/>
                    </a:lnTo>
                    <a:lnTo>
                      <a:pt x="15410" y="2241"/>
                    </a:lnTo>
                    <a:close/>
                    <a:moveTo>
                      <a:pt x="29393" y="5228"/>
                    </a:moveTo>
                    <a:lnTo>
                      <a:pt x="29461" y="5296"/>
                    </a:lnTo>
                    <a:lnTo>
                      <a:pt x="29461" y="54849"/>
                    </a:lnTo>
                    <a:lnTo>
                      <a:pt x="1426" y="54849"/>
                    </a:lnTo>
                    <a:lnTo>
                      <a:pt x="1426" y="5296"/>
                    </a:lnTo>
                    <a:lnTo>
                      <a:pt x="1494" y="5228"/>
                    </a:lnTo>
                    <a:close/>
                    <a:moveTo>
                      <a:pt x="15410" y="544"/>
                    </a:moveTo>
                    <a:lnTo>
                      <a:pt x="19143" y="612"/>
                    </a:lnTo>
                    <a:lnTo>
                      <a:pt x="23012" y="747"/>
                    </a:lnTo>
                    <a:lnTo>
                      <a:pt x="26339" y="951"/>
                    </a:lnTo>
                    <a:lnTo>
                      <a:pt x="27560" y="1087"/>
                    </a:lnTo>
                    <a:lnTo>
                      <a:pt x="27560" y="1087"/>
                    </a:lnTo>
                    <a:lnTo>
                      <a:pt x="26339" y="1019"/>
                    </a:lnTo>
                    <a:lnTo>
                      <a:pt x="23012" y="815"/>
                    </a:lnTo>
                    <a:lnTo>
                      <a:pt x="19143" y="680"/>
                    </a:lnTo>
                    <a:lnTo>
                      <a:pt x="15410" y="612"/>
                    </a:lnTo>
                    <a:lnTo>
                      <a:pt x="11676" y="680"/>
                    </a:lnTo>
                    <a:lnTo>
                      <a:pt x="7807" y="815"/>
                    </a:lnTo>
                    <a:lnTo>
                      <a:pt x="4481" y="1019"/>
                    </a:lnTo>
                    <a:lnTo>
                      <a:pt x="3259" y="1087"/>
                    </a:lnTo>
                    <a:lnTo>
                      <a:pt x="2444" y="1223"/>
                    </a:lnTo>
                    <a:lnTo>
                      <a:pt x="1969" y="1358"/>
                    </a:lnTo>
                    <a:lnTo>
                      <a:pt x="1630" y="1494"/>
                    </a:lnTo>
                    <a:lnTo>
                      <a:pt x="1290" y="1698"/>
                    </a:lnTo>
                    <a:lnTo>
                      <a:pt x="1019" y="1901"/>
                    </a:lnTo>
                    <a:lnTo>
                      <a:pt x="815" y="2173"/>
                    </a:lnTo>
                    <a:lnTo>
                      <a:pt x="679" y="2444"/>
                    </a:lnTo>
                    <a:lnTo>
                      <a:pt x="544" y="2852"/>
                    </a:lnTo>
                    <a:lnTo>
                      <a:pt x="544" y="3259"/>
                    </a:lnTo>
                    <a:lnTo>
                      <a:pt x="544" y="58311"/>
                    </a:lnTo>
                    <a:lnTo>
                      <a:pt x="544" y="58718"/>
                    </a:lnTo>
                    <a:lnTo>
                      <a:pt x="476" y="58311"/>
                    </a:lnTo>
                    <a:lnTo>
                      <a:pt x="476" y="3259"/>
                    </a:lnTo>
                    <a:lnTo>
                      <a:pt x="544" y="2784"/>
                    </a:lnTo>
                    <a:lnTo>
                      <a:pt x="612" y="2444"/>
                    </a:lnTo>
                    <a:lnTo>
                      <a:pt x="747" y="2105"/>
                    </a:lnTo>
                    <a:lnTo>
                      <a:pt x="951" y="1834"/>
                    </a:lnTo>
                    <a:lnTo>
                      <a:pt x="1222" y="1630"/>
                    </a:lnTo>
                    <a:lnTo>
                      <a:pt x="1562" y="1426"/>
                    </a:lnTo>
                    <a:lnTo>
                      <a:pt x="1969" y="1290"/>
                    </a:lnTo>
                    <a:lnTo>
                      <a:pt x="2444" y="1155"/>
                    </a:lnTo>
                    <a:lnTo>
                      <a:pt x="3259" y="1087"/>
                    </a:lnTo>
                    <a:lnTo>
                      <a:pt x="4481" y="951"/>
                    </a:lnTo>
                    <a:lnTo>
                      <a:pt x="7807" y="747"/>
                    </a:lnTo>
                    <a:lnTo>
                      <a:pt x="11676" y="612"/>
                    </a:lnTo>
                    <a:lnTo>
                      <a:pt x="15410" y="544"/>
                    </a:lnTo>
                    <a:close/>
                    <a:moveTo>
                      <a:pt x="27560" y="1087"/>
                    </a:moveTo>
                    <a:lnTo>
                      <a:pt x="28375" y="1155"/>
                    </a:lnTo>
                    <a:lnTo>
                      <a:pt x="28850" y="1290"/>
                    </a:lnTo>
                    <a:lnTo>
                      <a:pt x="29257" y="1426"/>
                    </a:lnTo>
                    <a:lnTo>
                      <a:pt x="29597" y="1630"/>
                    </a:lnTo>
                    <a:lnTo>
                      <a:pt x="29868" y="1834"/>
                    </a:lnTo>
                    <a:lnTo>
                      <a:pt x="30072" y="2105"/>
                    </a:lnTo>
                    <a:lnTo>
                      <a:pt x="30208" y="2444"/>
                    </a:lnTo>
                    <a:lnTo>
                      <a:pt x="30276" y="2784"/>
                    </a:lnTo>
                    <a:lnTo>
                      <a:pt x="30344" y="3259"/>
                    </a:lnTo>
                    <a:lnTo>
                      <a:pt x="30344" y="58311"/>
                    </a:lnTo>
                    <a:lnTo>
                      <a:pt x="30276" y="58718"/>
                    </a:lnTo>
                    <a:lnTo>
                      <a:pt x="30208" y="59125"/>
                    </a:lnTo>
                    <a:lnTo>
                      <a:pt x="30072" y="59465"/>
                    </a:lnTo>
                    <a:lnTo>
                      <a:pt x="29868" y="59736"/>
                    </a:lnTo>
                    <a:lnTo>
                      <a:pt x="29597" y="60008"/>
                    </a:lnTo>
                    <a:lnTo>
                      <a:pt x="29257" y="60144"/>
                    </a:lnTo>
                    <a:lnTo>
                      <a:pt x="28850" y="60347"/>
                    </a:lnTo>
                    <a:lnTo>
                      <a:pt x="28375" y="60415"/>
                    </a:lnTo>
                    <a:lnTo>
                      <a:pt x="26746" y="60687"/>
                    </a:lnTo>
                    <a:lnTo>
                      <a:pt x="23895" y="60958"/>
                    </a:lnTo>
                    <a:lnTo>
                      <a:pt x="22130" y="61094"/>
                    </a:lnTo>
                    <a:lnTo>
                      <a:pt x="20093" y="61230"/>
                    </a:lnTo>
                    <a:lnTo>
                      <a:pt x="17853" y="61298"/>
                    </a:lnTo>
                    <a:lnTo>
                      <a:pt x="12966" y="61298"/>
                    </a:lnTo>
                    <a:lnTo>
                      <a:pt x="10726" y="61230"/>
                    </a:lnTo>
                    <a:lnTo>
                      <a:pt x="8689" y="61094"/>
                    </a:lnTo>
                    <a:lnTo>
                      <a:pt x="6924" y="60958"/>
                    </a:lnTo>
                    <a:lnTo>
                      <a:pt x="4073" y="60687"/>
                    </a:lnTo>
                    <a:lnTo>
                      <a:pt x="2444" y="60415"/>
                    </a:lnTo>
                    <a:lnTo>
                      <a:pt x="1969" y="60347"/>
                    </a:lnTo>
                    <a:lnTo>
                      <a:pt x="1562" y="60144"/>
                    </a:lnTo>
                    <a:lnTo>
                      <a:pt x="1290" y="60008"/>
                    </a:lnTo>
                    <a:lnTo>
                      <a:pt x="951" y="59736"/>
                    </a:lnTo>
                    <a:lnTo>
                      <a:pt x="747" y="59465"/>
                    </a:lnTo>
                    <a:lnTo>
                      <a:pt x="612" y="59125"/>
                    </a:lnTo>
                    <a:lnTo>
                      <a:pt x="544" y="58718"/>
                    </a:lnTo>
                    <a:lnTo>
                      <a:pt x="544" y="58718"/>
                    </a:lnTo>
                    <a:lnTo>
                      <a:pt x="679" y="59125"/>
                    </a:lnTo>
                    <a:lnTo>
                      <a:pt x="815" y="59397"/>
                    </a:lnTo>
                    <a:lnTo>
                      <a:pt x="1019" y="59669"/>
                    </a:lnTo>
                    <a:lnTo>
                      <a:pt x="1290" y="59940"/>
                    </a:lnTo>
                    <a:lnTo>
                      <a:pt x="1630" y="60144"/>
                    </a:lnTo>
                    <a:lnTo>
                      <a:pt x="2037" y="60279"/>
                    </a:lnTo>
                    <a:lnTo>
                      <a:pt x="2444" y="60415"/>
                    </a:lnTo>
                    <a:lnTo>
                      <a:pt x="4073" y="60619"/>
                    </a:lnTo>
                    <a:lnTo>
                      <a:pt x="6924" y="60890"/>
                    </a:lnTo>
                    <a:lnTo>
                      <a:pt x="8689" y="61026"/>
                    </a:lnTo>
                    <a:lnTo>
                      <a:pt x="10726" y="61162"/>
                    </a:lnTo>
                    <a:lnTo>
                      <a:pt x="12966" y="61230"/>
                    </a:lnTo>
                    <a:lnTo>
                      <a:pt x="17853" y="61230"/>
                    </a:lnTo>
                    <a:lnTo>
                      <a:pt x="20093" y="61162"/>
                    </a:lnTo>
                    <a:lnTo>
                      <a:pt x="22130" y="61026"/>
                    </a:lnTo>
                    <a:lnTo>
                      <a:pt x="23895" y="60890"/>
                    </a:lnTo>
                    <a:lnTo>
                      <a:pt x="26746" y="60619"/>
                    </a:lnTo>
                    <a:lnTo>
                      <a:pt x="28375" y="60415"/>
                    </a:lnTo>
                    <a:lnTo>
                      <a:pt x="28850" y="60279"/>
                    </a:lnTo>
                    <a:lnTo>
                      <a:pt x="29190" y="60144"/>
                    </a:lnTo>
                    <a:lnTo>
                      <a:pt x="29529" y="59940"/>
                    </a:lnTo>
                    <a:lnTo>
                      <a:pt x="29800" y="59669"/>
                    </a:lnTo>
                    <a:lnTo>
                      <a:pt x="30004" y="59397"/>
                    </a:lnTo>
                    <a:lnTo>
                      <a:pt x="30140" y="59125"/>
                    </a:lnTo>
                    <a:lnTo>
                      <a:pt x="30276" y="58718"/>
                    </a:lnTo>
                    <a:lnTo>
                      <a:pt x="30276" y="58311"/>
                    </a:lnTo>
                    <a:lnTo>
                      <a:pt x="30276" y="3259"/>
                    </a:lnTo>
                    <a:lnTo>
                      <a:pt x="30276" y="2852"/>
                    </a:lnTo>
                    <a:lnTo>
                      <a:pt x="30140" y="2444"/>
                    </a:lnTo>
                    <a:lnTo>
                      <a:pt x="30004" y="2173"/>
                    </a:lnTo>
                    <a:lnTo>
                      <a:pt x="29800" y="1901"/>
                    </a:lnTo>
                    <a:lnTo>
                      <a:pt x="29529" y="1698"/>
                    </a:lnTo>
                    <a:lnTo>
                      <a:pt x="29190" y="1494"/>
                    </a:lnTo>
                    <a:lnTo>
                      <a:pt x="28850" y="1358"/>
                    </a:lnTo>
                    <a:lnTo>
                      <a:pt x="28375" y="1223"/>
                    </a:lnTo>
                    <a:lnTo>
                      <a:pt x="27560" y="1087"/>
                    </a:lnTo>
                    <a:close/>
                    <a:moveTo>
                      <a:pt x="15410" y="1"/>
                    </a:moveTo>
                    <a:lnTo>
                      <a:pt x="11608" y="69"/>
                    </a:lnTo>
                    <a:lnTo>
                      <a:pt x="7739" y="204"/>
                    </a:lnTo>
                    <a:lnTo>
                      <a:pt x="4413" y="408"/>
                    </a:lnTo>
                    <a:lnTo>
                      <a:pt x="3191" y="544"/>
                    </a:lnTo>
                    <a:lnTo>
                      <a:pt x="2309" y="680"/>
                    </a:lnTo>
                    <a:lnTo>
                      <a:pt x="1765" y="815"/>
                    </a:lnTo>
                    <a:lnTo>
                      <a:pt x="1290" y="1019"/>
                    </a:lnTo>
                    <a:lnTo>
                      <a:pt x="883" y="1223"/>
                    </a:lnTo>
                    <a:lnTo>
                      <a:pt x="544" y="1494"/>
                    </a:lnTo>
                    <a:lnTo>
                      <a:pt x="340" y="1901"/>
                    </a:lnTo>
                    <a:lnTo>
                      <a:pt x="136" y="2241"/>
                    </a:lnTo>
                    <a:lnTo>
                      <a:pt x="1" y="2716"/>
                    </a:lnTo>
                    <a:lnTo>
                      <a:pt x="1" y="3259"/>
                    </a:lnTo>
                    <a:lnTo>
                      <a:pt x="1" y="58311"/>
                    </a:lnTo>
                    <a:lnTo>
                      <a:pt x="1" y="58854"/>
                    </a:lnTo>
                    <a:lnTo>
                      <a:pt x="136" y="59261"/>
                    </a:lnTo>
                    <a:lnTo>
                      <a:pt x="340" y="59736"/>
                    </a:lnTo>
                    <a:lnTo>
                      <a:pt x="612" y="60076"/>
                    </a:lnTo>
                    <a:lnTo>
                      <a:pt x="951" y="60347"/>
                    </a:lnTo>
                    <a:lnTo>
                      <a:pt x="1358" y="60619"/>
                    </a:lnTo>
                    <a:lnTo>
                      <a:pt x="1833" y="60823"/>
                    </a:lnTo>
                    <a:lnTo>
                      <a:pt x="2309" y="60958"/>
                    </a:lnTo>
                    <a:lnTo>
                      <a:pt x="4006" y="61162"/>
                    </a:lnTo>
                    <a:lnTo>
                      <a:pt x="6857" y="61501"/>
                    </a:lnTo>
                    <a:lnTo>
                      <a:pt x="8689" y="61637"/>
                    </a:lnTo>
                    <a:lnTo>
                      <a:pt x="10726" y="61705"/>
                    </a:lnTo>
                    <a:lnTo>
                      <a:pt x="12966" y="61773"/>
                    </a:lnTo>
                    <a:lnTo>
                      <a:pt x="15410" y="61841"/>
                    </a:lnTo>
                    <a:lnTo>
                      <a:pt x="17853" y="61773"/>
                    </a:lnTo>
                    <a:lnTo>
                      <a:pt x="20093" y="61705"/>
                    </a:lnTo>
                    <a:lnTo>
                      <a:pt x="22130" y="61637"/>
                    </a:lnTo>
                    <a:lnTo>
                      <a:pt x="23963" y="61501"/>
                    </a:lnTo>
                    <a:lnTo>
                      <a:pt x="26814" y="61162"/>
                    </a:lnTo>
                    <a:lnTo>
                      <a:pt x="28511" y="60958"/>
                    </a:lnTo>
                    <a:lnTo>
                      <a:pt x="28986" y="60823"/>
                    </a:lnTo>
                    <a:lnTo>
                      <a:pt x="29461" y="60619"/>
                    </a:lnTo>
                    <a:lnTo>
                      <a:pt x="29868" y="60347"/>
                    </a:lnTo>
                    <a:lnTo>
                      <a:pt x="30208" y="60076"/>
                    </a:lnTo>
                    <a:lnTo>
                      <a:pt x="30479" y="59736"/>
                    </a:lnTo>
                    <a:lnTo>
                      <a:pt x="30683" y="59261"/>
                    </a:lnTo>
                    <a:lnTo>
                      <a:pt x="30819" y="58854"/>
                    </a:lnTo>
                    <a:lnTo>
                      <a:pt x="30819" y="58311"/>
                    </a:lnTo>
                    <a:lnTo>
                      <a:pt x="30819" y="3259"/>
                    </a:lnTo>
                    <a:lnTo>
                      <a:pt x="30819" y="2716"/>
                    </a:lnTo>
                    <a:lnTo>
                      <a:pt x="30683" y="2241"/>
                    </a:lnTo>
                    <a:lnTo>
                      <a:pt x="30547" y="1901"/>
                    </a:lnTo>
                    <a:lnTo>
                      <a:pt x="30276" y="1494"/>
                    </a:lnTo>
                    <a:lnTo>
                      <a:pt x="29936" y="1223"/>
                    </a:lnTo>
                    <a:lnTo>
                      <a:pt x="29529" y="1019"/>
                    </a:lnTo>
                    <a:lnTo>
                      <a:pt x="29054" y="815"/>
                    </a:lnTo>
                    <a:lnTo>
                      <a:pt x="28511" y="680"/>
                    </a:lnTo>
                    <a:lnTo>
                      <a:pt x="27628" y="544"/>
                    </a:lnTo>
                    <a:lnTo>
                      <a:pt x="26406" y="408"/>
                    </a:lnTo>
                    <a:lnTo>
                      <a:pt x="23080" y="204"/>
                    </a:lnTo>
                    <a:lnTo>
                      <a:pt x="19211" y="69"/>
                    </a:lnTo>
                    <a:lnTo>
                      <a:pt x="1541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B3B3B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" name="Прямая со стрелкой 11"/>
            <p:cNvCxnSpPr/>
            <p:nvPr/>
          </p:nvCxnSpPr>
          <p:spPr>
            <a:xfrm>
              <a:off x="9407525" y="4675187"/>
              <a:ext cx="469900" cy="0"/>
            </a:xfrm>
            <a:prstGeom prst="straightConnector1">
              <a:avLst/>
            </a:prstGeom>
            <a:ln w="57150">
              <a:solidFill>
                <a:srgbClr val="F247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H="1">
              <a:off x="8426393" y="4171950"/>
              <a:ext cx="676043" cy="0"/>
            </a:xfrm>
            <a:prstGeom prst="straightConnector1">
              <a:avLst/>
            </a:prstGeom>
            <a:ln w="57150">
              <a:solidFill>
                <a:srgbClr val="F247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9837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CHATBOTS</a:t>
            </a:r>
            <a:endParaRPr lang="ru-RU" sz="7200" dirty="0">
              <a:solidFill>
                <a:schemeClr val="bg1"/>
              </a:solidFill>
              <a:latin typeface="Raleway Medium" panose="020B06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78" y="3191044"/>
            <a:ext cx="4960899" cy="3459642"/>
          </a:xfrm>
        </p:spPr>
        <p:txBody>
          <a:bodyPr>
            <a:noAutofit/>
          </a:bodyPr>
          <a:lstStyle/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Быстрое реагирование на запросы клиентов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Обеспечение  качества продуктов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Легкое производственное планирование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Сокращение расходов путем отслеживания запасов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Постоянный контакт между рабочими процессами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Отслеживание заказов/поставок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78" y="1975837"/>
            <a:ext cx="5337717" cy="1368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Chatbots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 позволяют бизнесу обмениваться необходимой информацией с клиентами, поставщиками и работниками.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1828905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43" y="2371051"/>
            <a:ext cx="4486949" cy="4486949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</a:t>
            </a:r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4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153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err="1">
                <a:solidFill>
                  <a:schemeClr val="bg1"/>
                </a:solidFill>
                <a:latin typeface="Raleway Medium" panose="020B0603030101060003" pitchFamily="34" charset="-52"/>
              </a:rPr>
              <a:t>IoT</a:t>
            </a:r>
            <a:endParaRPr lang="ru-RU" sz="7200" dirty="0">
              <a:solidFill>
                <a:schemeClr val="bg1"/>
              </a:solidFill>
              <a:latin typeface="Raleway Medium" panose="020B06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3238" y="3513785"/>
            <a:ext cx="4960899" cy="3459642"/>
          </a:xfrm>
        </p:spPr>
        <p:txBody>
          <a:bodyPr>
            <a:noAutofit/>
          </a:bodyPr>
          <a:lstStyle/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Контроль транспортного средства онлайн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Прогноз технического обслуживания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Контроль целостности груза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Контроль за условиями хранения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Отслеживание и аналитика запасов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Видимость всех этапов доставки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78" y="1975837"/>
            <a:ext cx="5337717" cy="1368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Высокий уровень операционной эффективности в отношении управления автопарком, мониторинга целостности грузов и автоматизированных складских операций.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1828905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</a:t>
            </a:r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5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1" y="1975837"/>
            <a:ext cx="5202371" cy="52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23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SHARING </a:t>
            </a:r>
            <a:b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</a:br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ECONOMY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78" y="3429000"/>
            <a:ext cx="4960899" cy="3459642"/>
          </a:xfrm>
        </p:spPr>
        <p:txBody>
          <a:bodyPr>
            <a:noAutofit/>
          </a:bodyPr>
          <a:lstStyle/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Общие склады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Кадровое обеспечение по требованию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Обмен логистической информацией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Общественные товары по запросу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Совместное использование логистических активов 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Совместное использование транспортных средств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Городские склады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78" y="2222576"/>
            <a:ext cx="5337717" cy="1368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Новые возможности для классического логистического бизнеса в сфере складирования, транспортирования и доставки «последней мили».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2075644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29" y="2110583"/>
            <a:ext cx="5202371" cy="520237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</a:t>
            </a:r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6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57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lack Turned on Xiaomi Smartpho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 bwMode="auto">
          <a:xfrm>
            <a:off x="10686" y="1"/>
            <a:ext cx="12181313" cy="690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553029"/>
            <a:ext cx="12192000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Raleway Light" panose="020B0403030101060003" pitchFamily="34" charset="-52"/>
              </a:rPr>
              <a:t>Ожидание снижение транспортных затрат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727" b="3065"/>
          <a:stretch/>
        </p:blipFill>
        <p:spPr>
          <a:xfrm>
            <a:off x="3421544" y="1582058"/>
            <a:ext cx="4913482" cy="454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Как вы думаете почему инноваций в Украине </a:t>
            </a:r>
            <a:br>
              <a:rPr lang="ru-RU" sz="4800" dirty="0"/>
            </a:br>
            <a:r>
              <a:rPr lang="ru-RU" sz="4800" dirty="0"/>
              <a:t>ТАК МАЛО?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64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6"/>
          <a:stretch/>
        </p:blipFill>
        <p:spPr bwMode="auto">
          <a:xfrm>
            <a:off x="2734337" y="8727"/>
            <a:ext cx="9471110" cy="359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50956" r="55075"/>
          <a:stretch/>
        </p:blipFill>
        <p:spPr bwMode="auto">
          <a:xfrm>
            <a:off x="-1" y="0"/>
            <a:ext cx="3133165" cy="359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1" y="-20795"/>
            <a:ext cx="12205447" cy="3612087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54000">
                <a:schemeClr val="tx2">
                  <a:lumMod val="50000"/>
                  <a:alpha val="45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18" y="944066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Raleway Light" panose="020B0403030101060003" pitchFamily="34" charset="-52"/>
              </a:rPr>
              <a:t>КЕЙС: </a:t>
            </a:r>
            <a:r>
              <a:rPr lang="en-US" dirty="0">
                <a:solidFill>
                  <a:schemeClr val="bg1"/>
                </a:solidFill>
                <a:latin typeface="Raleway Light" panose="020B0403030101060003" pitchFamily="34" charset="-52"/>
              </a:rPr>
              <a:t>FLEXE </a:t>
            </a:r>
            <a:endParaRPr lang="ru-RU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6553" y="3911266"/>
            <a:ext cx="4936411" cy="2389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Raleway Light" panose="020B0403030101060003" pitchFamily="34" charset="-52"/>
              </a:rPr>
              <a:t>Компания </a:t>
            </a:r>
            <a:r>
              <a:rPr lang="ru-RU" sz="2000" dirty="0" err="1">
                <a:latin typeface="Raleway Light" panose="020B0403030101060003" pitchFamily="34" charset="-52"/>
              </a:rPr>
              <a:t>Flexe</a:t>
            </a:r>
            <a:r>
              <a:rPr lang="ru-RU" sz="2000" dirty="0">
                <a:latin typeface="Raleway Light" panose="020B0403030101060003" pitchFamily="34" charset="-52"/>
              </a:rPr>
              <a:t> разработала </a:t>
            </a:r>
            <a:r>
              <a:rPr lang="ru-RU" sz="2000" dirty="0" err="1">
                <a:latin typeface="Raleway Light" panose="020B0403030101060003" pitchFamily="34" charset="-52"/>
              </a:rPr>
              <a:t>маркетплейс</a:t>
            </a:r>
            <a:r>
              <a:rPr lang="ru-RU" sz="2000" dirty="0">
                <a:latin typeface="Raleway Light" panose="020B0403030101060003" pitchFamily="34" charset="-52"/>
              </a:rPr>
              <a:t> для избыточных складских площадей, который включает в себя сеть из более чем 370 складов на 45 рынках, что обеспечивает доступ к более чем 400 000 арендуемых мест в Северной Америке.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58411" y="2656746"/>
            <a:ext cx="5149508" cy="3972653"/>
            <a:chOff x="6293224" y="2253335"/>
            <a:chExt cx="5149508" cy="3972653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/>
            <a:srcRect l="11119" t="11415" r="41617" b="14180"/>
            <a:stretch/>
          </p:blipFill>
          <p:spPr>
            <a:xfrm>
              <a:off x="6427694" y="2408458"/>
              <a:ext cx="4959776" cy="3103402"/>
            </a:xfrm>
            <a:prstGeom prst="rect">
              <a:avLst/>
            </a:prstGeom>
          </p:spPr>
        </p:pic>
        <p:sp>
          <p:nvSpPr>
            <p:cNvPr id="15" name="Shape 353"/>
            <p:cNvSpPr/>
            <p:nvPr/>
          </p:nvSpPr>
          <p:spPr>
            <a:xfrm>
              <a:off x="6293224" y="2253335"/>
              <a:ext cx="5149508" cy="3972653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6817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ÐÐ°ÑÑÐ¸Ð½ÐºÐ¸ Ð¿Ð¾ Ð·Ð°Ð¿ÑÐ¾ÑÑ UB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31123"/>
          <a:stretch/>
        </p:blipFill>
        <p:spPr bwMode="auto">
          <a:xfrm>
            <a:off x="-20782" y="0"/>
            <a:ext cx="12192000" cy="39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12233564" cy="394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65000"/>
                </a:schemeClr>
              </a:gs>
              <a:gs pos="69000">
                <a:schemeClr val="tx2">
                  <a:lumMod val="50000"/>
                  <a:alpha val="90000"/>
                </a:schemeClr>
              </a:gs>
              <a:gs pos="100000">
                <a:schemeClr val="tx2">
                  <a:lumMod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Raleway Light" panose="020B0403030101060003" pitchFamily="34" charset="-52"/>
              </a:rPr>
              <a:t>КЕЙС: </a:t>
            </a:r>
            <a:r>
              <a:rPr lang="en-US" dirty="0">
                <a:solidFill>
                  <a:schemeClr val="bg1"/>
                </a:solidFill>
                <a:latin typeface="Raleway Light" panose="020B0403030101060003" pitchFamily="34" charset="-52"/>
              </a:rPr>
              <a:t>UBER FREIGHT </a:t>
            </a:r>
            <a:endParaRPr lang="ru-RU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2828" y="620252"/>
            <a:ext cx="4556371" cy="1353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bg1"/>
                </a:solidFill>
                <a:latin typeface="Raleway Light" panose="020B0403030101060003" pitchFamily="34" charset="-52"/>
              </a:rPr>
              <a:t>маркетплейс</a:t>
            </a:r>
            <a:r>
              <a:rPr lang="ru-RU" sz="2000" dirty="0">
                <a:solidFill>
                  <a:schemeClr val="bg1"/>
                </a:solidFill>
                <a:latin typeface="Raleway Light" panose="020B0403030101060003" pitchFamily="34" charset="-52"/>
              </a:rPr>
              <a:t> для сведения грузоотправителя с грузовиком, так же как приложение </a:t>
            </a:r>
            <a:r>
              <a:rPr lang="ru-RU" sz="2000" dirty="0" err="1">
                <a:solidFill>
                  <a:schemeClr val="bg1"/>
                </a:solidFill>
                <a:latin typeface="Raleway Light" panose="020B0403030101060003" pitchFamily="34" charset="-52"/>
              </a:rPr>
              <a:t>Uber</a:t>
            </a:r>
            <a:r>
              <a:rPr lang="ru-RU" sz="2000" dirty="0">
                <a:solidFill>
                  <a:schemeClr val="bg1"/>
                </a:solidFill>
                <a:latin typeface="Raleway Light" panose="020B0403030101060003" pitchFamily="34" charset="-52"/>
              </a:rPr>
              <a:t> соединяет водителей и пассажиров. 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797080" y="2914256"/>
            <a:ext cx="1838273" cy="3868512"/>
            <a:chOff x="1116938" y="3131127"/>
            <a:chExt cx="1838273" cy="386851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/>
            <a:srcRect l="3683" t="12757" r="81710" b="15078"/>
            <a:stretch/>
          </p:blipFill>
          <p:spPr>
            <a:xfrm>
              <a:off x="1323975" y="3638550"/>
              <a:ext cx="1504950" cy="2800350"/>
            </a:xfrm>
            <a:prstGeom prst="rect">
              <a:avLst/>
            </a:prstGeom>
          </p:spPr>
        </p:pic>
        <p:sp>
          <p:nvSpPr>
            <p:cNvPr id="26" name="Shape 335"/>
            <p:cNvSpPr/>
            <p:nvPr/>
          </p:nvSpPr>
          <p:spPr>
            <a:xfrm>
              <a:off x="1116938" y="3131127"/>
              <a:ext cx="1838273" cy="3868512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3119874" y="2863446"/>
            <a:ext cx="1863608" cy="3921828"/>
            <a:chOff x="3553274" y="3077811"/>
            <a:chExt cx="1863608" cy="3921828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/>
            <a:srcRect l="23837" t="12266" r="61556" b="15569"/>
            <a:stretch/>
          </p:blipFill>
          <p:spPr>
            <a:xfrm>
              <a:off x="3762375" y="3638550"/>
              <a:ext cx="1504950" cy="2800350"/>
            </a:xfrm>
            <a:prstGeom prst="rect">
              <a:avLst/>
            </a:prstGeom>
          </p:spPr>
        </p:pic>
        <p:sp>
          <p:nvSpPr>
            <p:cNvPr id="28" name="Shape 335"/>
            <p:cNvSpPr/>
            <p:nvPr/>
          </p:nvSpPr>
          <p:spPr>
            <a:xfrm>
              <a:off x="3553274" y="3077811"/>
              <a:ext cx="1863608" cy="3921828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354849" y="2863446"/>
            <a:ext cx="1863608" cy="3921828"/>
            <a:chOff x="5631210" y="3067525"/>
            <a:chExt cx="1863608" cy="392182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/>
            <a:srcRect l="42882" t="12758" r="42511" b="15077"/>
            <a:stretch/>
          </p:blipFill>
          <p:spPr>
            <a:xfrm>
              <a:off x="5819775" y="3629603"/>
              <a:ext cx="1513898" cy="2817000"/>
            </a:xfrm>
            <a:prstGeom prst="rect">
              <a:avLst/>
            </a:prstGeom>
          </p:spPr>
        </p:pic>
        <p:sp>
          <p:nvSpPr>
            <p:cNvPr id="30" name="Shape 335"/>
            <p:cNvSpPr/>
            <p:nvPr/>
          </p:nvSpPr>
          <p:spPr>
            <a:xfrm>
              <a:off x="5631210" y="3067525"/>
              <a:ext cx="1863608" cy="3921828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670459" y="2860940"/>
            <a:ext cx="1863608" cy="3921828"/>
            <a:chOff x="7489942" y="3087336"/>
            <a:chExt cx="1863608" cy="3921828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/>
            <a:srcRect l="62389" t="12635" r="23004" b="15200"/>
            <a:stretch/>
          </p:blipFill>
          <p:spPr>
            <a:xfrm>
              <a:off x="7639050" y="3648075"/>
              <a:ext cx="1560368" cy="2903470"/>
            </a:xfrm>
            <a:prstGeom prst="rect">
              <a:avLst/>
            </a:prstGeom>
          </p:spPr>
        </p:pic>
        <p:sp>
          <p:nvSpPr>
            <p:cNvPr id="32" name="Shape 335"/>
            <p:cNvSpPr/>
            <p:nvPr/>
          </p:nvSpPr>
          <p:spPr>
            <a:xfrm>
              <a:off x="7489942" y="3087336"/>
              <a:ext cx="1863608" cy="3921828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9937953" y="2863446"/>
            <a:ext cx="1863608" cy="3921828"/>
            <a:chOff x="9383771" y="2992235"/>
            <a:chExt cx="1863608" cy="3921828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/>
            <a:srcRect l="81989" t="12022" r="3404" b="15813"/>
            <a:stretch/>
          </p:blipFill>
          <p:spPr>
            <a:xfrm>
              <a:off x="9563100" y="3648075"/>
              <a:ext cx="1504950" cy="2800350"/>
            </a:xfrm>
            <a:prstGeom prst="rect">
              <a:avLst/>
            </a:prstGeom>
          </p:spPr>
        </p:pic>
        <p:sp>
          <p:nvSpPr>
            <p:cNvPr id="34" name="Shape 335"/>
            <p:cNvSpPr/>
            <p:nvPr/>
          </p:nvSpPr>
          <p:spPr>
            <a:xfrm>
              <a:off x="9383771" y="2992235"/>
              <a:ext cx="1863608" cy="3921828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1058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DRONES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78" y="3396497"/>
            <a:ext cx="4960899" cy="345964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Точная доставка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Первая и последняя миля доставки в городе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Доставка в сельскую местность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Отслеживание активов / запасов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Инспекции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78" y="1975837"/>
            <a:ext cx="5583490" cy="1368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Дроны предоставляют новые решения задач в логистической сфере, а также экономию средств, исключение «человеческих» ошибок, доставку грузов в труднодоступные места.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1828905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71" y="3034486"/>
            <a:ext cx="5202371" cy="520237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</a:t>
            </a:r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7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208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 Amazon Prime Ai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1" b="34608"/>
          <a:stretch/>
        </p:blipFill>
        <p:spPr bwMode="auto">
          <a:xfrm>
            <a:off x="0" y="0"/>
            <a:ext cx="12192001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1" y="-12700"/>
            <a:ext cx="12192001" cy="360399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18" y="944066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Raleway Light" panose="020B0403030101060003" pitchFamily="34" charset="-52"/>
              </a:rPr>
              <a:t>КЕЙС: </a:t>
            </a:r>
            <a:r>
              <a:rPr lang="en-US" dirty="0">
                <a:solidFill>
                  <a:schemeClr val="bg1"/>
                </a:solidFill>
                <a:latin typeface="Raleway Light" panose="020B0403030101060003" pitchFamily="34" charset="-52"/>
              </a:rPr>
              <a:t>AMAZON PRIME AIR</a:t>
            </a:r>
            <a:endParaRPr lang="ru-RU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653" y="4011535"/>
            <a:ext cx="4936411" cy="2389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latin typeface="Raleway Light" panose="020B0403030101060003" pitchFamily="34" charset="-52"/>
              </a:rPr>
              <a:t>Amazon</a:t>
            </a:r>
            <a:r>
              <a:rPr lang="ru-RU" sz="2000" dirty="0">
                <a:latin typeface="Raleway Light" panose="020B0403030101060003" pitchFamily="34" charset="-52"/>
              </a:rPr>
              <a:t> </a:t>
            </a:r>
            <a:r>
              <a:rPr lang="ru-RU" sz="2000" dirty="0" err="1">
                <a:latin typeface="Raleway Light" panose="020B0403030101060003" pitchFamily="34" charset="-52"/>
              </a:rPr>
              <a:t>Prime</a:t>
            </a:r>
            <a:r>
              <a:rPr lang="ru-RU" sz="2000" dirty="0">
                <a:latin typeface="Raleway Light" panose="020B0403030101060003" pitchFamily="34" charset="-52"/>
              </a:rPr>
              <a:t> </a:t>
            </a:r>
            <a:r>
              <a:rPr lang="ru-RU" sz="2000" dirty="0" err="1">
                <a:latin typeface="Raleway Light" panose="020B0403030101060003" pitchFamily="34" charset="-52"/>
              </a:rPr>
              <a:t>Air</a:t>
            </a:r>
            <a:r>
              <a:rPr lang="ru-RU" sz="2000" dirty="0">
                <a:latin typeface="Raleway Light" panose="020B0403030101060003" pitchFamily="34" charset="-52"/>
              </a:rPr>
              <a:t> - система доставки, предназначенная для безопасного получения посылок клиентами через 30 минут или менее с использованием беспилотных летательных аппаратов (</a:t>
            </a:r>
            <a:r>
              <a:rPr lang="ru-RU" sz="2000" dirty="0" err="1">
                <a:latin typeface="Raleway Light" panose="020B0403030101060003" pitchFamily="34" charset="-52"/>
              </a:rPr>
              <a:t>дронов</a:t>
            </a:r>
            <a:r>
              <a:rPr lang="ru-RU" sz="2000" dirty="0">
                <a:latin typeface="Raleway Light" panose="020B0403030101060003" pitchFamily="34" charset="-52"/>
              </a:rPr>
              <a:t>). </a:t>
            </a:r>
          </a:p>
        </p:txBody>
      </p:sp>
      <p:sp>
        <p:nvSpPr>
          <p:cNvPr id="17" name="Shape 344"/>
          <p:cNvSpPr/>
          <p:nvPr/>
        </p:nvSpPr>
        <p:spPr>
          <a:xfrm rot="5400000">
            <a:off x="7234897" y="2089292"/>
            <a:ext cx="3780385" cy="5346418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B3B3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6921639" y="3110752"/>
            <a:ext cx="4406900" cy="330349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232789" y="3915626"/>
            <a:ext cx="40280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Raleway Light" panose="020B0403030101060003" pitchFamily="34" charset="-52"/>
              </a:rPr>
              <a:t>Доставка менее </a:t>
            </a:r>
            <a:r>
              <a:rPr lang="ru-RU" sz="2000" b="1" dirty="0">
                <a:solidFill>
                  <a:srgbClr val="55C8DB"/>
                </a:solidFill>
                <a:latin typeface="Raleway ExtraBold" panose="020B0903030101060003" pitchFamily="34" charset="-52"/>
              </a:rPr>
              <a:t>30 минут</a:t>
            </a:r>
          </a:p>
          <a:p>
            <a:r>
              <a:rPr lang="ru-RU" sz="2000" dirty="0">
                <a:latin typeface="Raleway Light" panose="020B0403030101060003" pitchFamily="34" charset="-52"/>
              </a:rPr>
              <a:t>Полет ниже </a:t>
            </a:r>
            <a:r>
              <a:rPr lang="ru-RU" sz="2000" b="1" dirty="0">
                <a:solidFill>
                  <a:srgbClr val="55C8DB"/>
                </a:solidFill>
                <a:latin typeface="Raleway ExtraBold" panose="020B0903030101060003" pitchFamily="34" charset="-52"/>
              </a:rPr>
              <a:t>120 метров </a:t>
            </a:r>
          </a:p>
          <a:p>
            <a:r>
              <a:rPr lang="ru-RU" sz="2000" dirty="0">
                <a:latin typeface="Raleway Light" panose="020B0403030101060003" pitchFamily="34" charset="-52"/>
              </a:rPr>
              <a:t>Вес менее </a:t>
            </a:r>
            <a:r>
              <a:rPr lang="ru-RU" sz="2000" b="1" dirty="0">
                <a:solidFill>
                  <a:srgbClr val="55C8DB"/>
                </a:solidFill>
                <a:latin typeface="Raleway ExtraBold" panose="020B0903030101060003" pitchFamily="34" charset="-52"/>
              </a:rPr>
              <a:t>25 кг</a:t>
            </a:r>
            <a:br>
              <a:rPr lang="ru-RU" sz="2000" b="1" dirty="0">
                <a:solidFill>
                  <a:srgbClr val="55C8DB"/>
                </a:solidFill>
                <a:latin typeface="Raleway ExtraBold" panose="020B0903030101060003" pitchFamily="34" charset="-52"/>
              </a:rPr>
            </a:br>
            <a:r>
              <a:rPr lang="ru-RU" sz="2000" dirty="0">
                <a:latin typeface="Raleway Light" panose="020B0403030101060003" pitchFamily="34" charset="-52"/>
              </a:rPr>
              <a:t>Летает на расстояние до </a:t>
            </a:r>
            <a:r>
              <a:rPr lang="ru-RU" sz="2000" b="1" dirty="0">
                <a:solidFill>
                  <a:srgbClr val="55C8DB"/>
                </a:solidFill>
                <a:latin typeface="Raleway ExtraBold" panose="020B0903030101060003" pitchFamily="34" charset="-52"/>
              </a:rPr>
              <a:t>20 км </a:t>
            </a:r>
          </a:p>
          <a:p>
            <a:r>
              <a:rPr lang="ru-RU" sz="2000" dirty="0">
                <a:latin typeface="Raleway Light" panose="020B0403030101060003" pitchFamily="34" charset="-52"/>
              </a:rPr>
              <a:t>Технология «</a:t>
            </a:r>
            <a:r>
              <a:rPr lang="ru-RU" sz="2000" dirty="0" err="1">
                <a:solidFill>
                  <a:srgbClr val="55C8DB"/>
                </a:solidFill>
                <a:latin typeface="Raleway ExtraBold" panose="020B0903030101060003" pitchFamily="34" charset="-52"/>
              </a:rPr>
              <a:t>Sense</a:t>
            </a:r>
            <a:r>
              <a:rPr lang="ru-RU" sz="2000" dirty="0">
                <a:solidFill>
                  <a:srgbClr val="55C8DB"/>
                </a:solidFill>
                <a:latin typeface="Raleway ExtraBold" panose="020B0903030101060003" pitchFamily="34" charset="-52"/>
              </a:rPr>
              <a:t> </a:t>
            </a:r>
            <a:r>
              <a:rPr lang="ru-RU" sz="2000" dirty="0" err="1">
                <a:solidFill>
                  <a:srgbClr val="55C8DB"/>
                </a:solidFill>
                <a:latin typeface="Raleway ExtraBold" panose="020B0903030101060003" pitchFamily="34" charset="-52"/>
              </a:rPr>
              <a:t>and</a:t>
            </a:r>
            <a:r>
              <a:rPr lang="ru-RU" sz="2000" dirty="0">
                <a:solidFill>
                  <a:srgbClr val="55C8DB"/>
                </a:solidFill>
                <a:latin typeface="Raleway ExtraBold" panose="020B0903030101060003" pitchFamily="34" charset="-52"/>
              </a:rPr>
              <a:t> </a:t>
            </a:r>
            <a:r>
              <a:rPr lang="ru-RU" sz="2000" dirty="0" err="1">
                <a:solidFill>
                  <a:srgbClr val="55C8DB"/>
                </a:solidFill>
                <a:latin typeface="Raleway ExtraBold" panose="020B0903030101060003" pitchFamily="34" charset="-52"/>
              </a:rPr>
              <a:t>Avoid</a:t>
            </a:r>
            <a:r>
              <a:rPr lang="ru-RU" sz="2000" dirty="0">
                <a:latin typeface="Raleway Light" panose="020B0403030101060003" pitchFamily="34" charset="-52"/>
              </a:rPr>
              <a:t>»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097486" y="3556000"/>
            <a:ext cx="246289" cy="238444"/>
            <a:chOff x="7097486" y="3556000"/>
            <a:chExt cx="246289" cy="238444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7097486" y="3556000"/>
              <a:ext cx="0" cy="238444"/>
            </a:xfrm>
            <a:prstGeom prst="line">
              <a:avLst/>
            </a:prstGeom>
            <a:ln w="38100">
              <a:solidFill>
                <a:srgbClr val="55C8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7097486" y="3556000"/>
              <a:ext cx="246289" cy="0"/>
            </a:xfrm>
            <a:prstGeom prst="line">
              <a:avLst/>
            </a:prstGeom>
            <a:ln w="38100">
              <a:solidFill>
                <a:srgbClr val="55C8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 rot="10800000">
            <a:off x="10899866" y="5562288"/>
            <a:ext cx="246289" cy="238444"/>
            <a:chOff x="7097486" y="3556000"/>
            <a:chExt cx="246289" cy="238444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7097486" y="3556000"/>
              <a:ext cx="0" cy="238444"/>
            </a:xfrm>
            <a:prstGeom prst="line">
              <a:avLst/>
            </a:prstGeom>
            <a:ln w="38100">
              <a:solidFill>
                <a:srgbClr val="55C8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7097486" y="3556000"/>
              <a:ext cx="246289" cy="0"/>
            </a:xfrm>
            <a:prstGeom prst="line">
              <a:avLst/>
            </a:prstGeom>
            <a:ln w="38100">
              <a:solidFill>
                <a:srgbClr val="55C8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 rot="5400000">
            <a:off x="10895943" y="3650265"/>
            <a:ext cx="246289" cy="238444"/>
            <a:chOff x="7097486" y="3556000"/>
            <a:chExt cx="246289" cy="238444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7097486" y="3556000"/>
              <a:ext cx="0" cy="238444"/>
            </a:xfrm>
            <a:prstGeom prst="line">
              <a:avLst/>
            </a:prstGeom>
            <a:ln w="38100">
              <a:solidFill>
                <a:srgbClr val="55C8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7097486" y="3556000"/>
              <a:ext cx="246289" cy="0"/>
            </a:xfrm>
            <a:prstGeom prst="line">
              <a:avLst/>
            </a:prstGeom>
            <a:ln w="38100">
              <a:solidFill>
                <a:srgbClr val="55C8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/>
          <p:cNvGrpSpPr/>
          <p:nvPr/>
        </p:nvGrpSpPr>
        <p:grpSpPr>
          <a:xfrm rot="16200000">
            <a:off x="7176319" y="5628812"/>
            <a:ext cx="246289" cy="238444"/>
            <a:chOff x="7097486" y="3556000"/>
            <a:chExt cx="246289" cy="238444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7097486" y="3556000"/>
              <a:ext cx="0" cy="238444"/>
            </a:xfrm>
            <a:prstGeom prst="line">
              <a:avLst/>
            </a:prstGeom>
            <a:ln w="38100">
              <a:solidFill>
                <a:srgbClr val="55C8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7097486" y="3556000"/>
              <a:ext cx="246289" cy="0"/>
            </a:xfrm>
            <a:prstGeom prst="line">
              <a:avLst/>
            </a:prstGeom>
            <a:ln w="38100">
              <a:solidFill>
                <a:srgbClr val="55C8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2501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4" r="97809" b="16121"/>
          <a:stretch/>
        </p:blipFill>
        <p:spPr bwMode="auto">
          <a:xfrm>
            <a:off x="-1" y="-14516"/>
            <a:ext cx="1886858" cy="36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4" b="16121"/>
          <a:stretch/>
        </p:blipFill>
        <p:spPr bwMode="auto">
          <a:xfrm>
            <a:off x="488811" y="-14515"/>
            <a:ext cx="11703189" cy="36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-12701"/>
            <a:ext cx="11480800" cy="362675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18" y="944066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Raleway Light" panose="020B0403030101060003" pitchFamily="34" charset="-52"/>
              </a:rPr>
              <a:t>КЕЙС: </a:t>
            </a:r>
            <a:r>
              <a:rPr lang="en-US" dirty="0">
                <a:solidFill>
                  <a:schemeClr val="bg1"/>
                </a:solidFill>
                <a:latin typeface="Raleway Light" panose="020B0403030101060003" pitchFamily="34" charset="-52"/>
              </a:rPr>
              <a:t>MERCEDES-BENZ VANS</a:t>
            </a:r>
            <a:endParaRPr lang="ru-RU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653" y="3871835"/>
            <a:ext cx="5492077" cy="2542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latin typeface="Raleway Light" panose="020B0403030101060003" pitchFamily="34" charset="-52"/>
              </a:rPr>
              <a:t>Mercedes-Benz</a:t>
            </a:r>
            <a:r>
              <a:rPr lang="ru-RU" sz="2000" dirty="0">
                <a:latin typeface="Raleway Light" panose="020B0403030101060003" pitchFamily="34" charset="-52"/>
              </a:rPr>
              <a:t> </a:t>
            </a:r>
            <a:r>
              <a:rPr lang="ru-RU" sz="2000" dirty="0" err="1">
                <a:latin typeface="Raleway Light" panose="020B0403030101060003" pitchFamily="34" charset="-52"/>
              </a:rPr>
              <a:t>Vans</a:t>
            </a:r>
            <a:r>
              <a:rPr lang="ru-RU" sz="2000" dirty="0">
                <a:latin typeface="Raleway Light" panose="020B0403030101060003" pitchFamily="34" charset="-52"/>
              </a:rPr>
              <a:t>  - </a:t>
            </a:r>
            <a:r>
              <a:rPr lang="ru-RU" sz="2000" dirty="0" err="1">
                <a:latin typeface="Raleway Light" panose="020B0403030101060003" pitchFamily="34" charset="-52"/>
              </a:rPr>
              <a:t>adVANce</a:t>
            </a:r>
            <a:r>
              <a:rPr lang="ru-RU" sz="2000" dirty="0">
                <a:latin typeface="Raleway Light" panose="020B0403030101060003" pitchFamily="34" charset="-52"/>
              </a:rPr>
              <a:t>.</a:t>
            </a:r>
            <a:br>
              <a:rPr lang="ru-RU" sz="2000" dirty="0">
                <a:latin typeface="Raleway Light" panose="020B0403030101060003" pitchFamily="34" charset="-52"/>
              </a:rPr>
            </a:br>
            <a:r>
              <a:rPr lang="ru-RU" sz="2000" dirty="0" err="1">
                <a:latin typeface="Raleway Light" panose="020B0403030101060003" pitchFamily="34" charset="-52"/>
              </a:rPr>
              <a:t>Vision</a:t>
            </a:r>
            <a:r>
              <a:rPr lang="ru-RU" sz="2000" dirty="0">
                <a:latin typeface="Raleway Light" panose="020B0403030101060003" pitchFamily="34" charset="-52"/>
              </a:rPr>
              <a:t> </a:t>
            </a:r>
            <a:r>
              <a:rPr lang="ru-RU" sz="2000" dirty="0" err="1">
                <a:latin typeface="Raleway Light" panose="020B0403030101060003" pitchFamily="34" charset="-52"/>
              </a:rPr>
              <a:t>Van</a:t>
            </a:r>
            <a:r>
              <a:rPr lang="ru-RU" sz="2000" dirty="0">
                <a:latin typeface="Raleway Light" panose="020B0403030101060003" pitchFamily="34" charset="-52"/>
              </a:rPr>
              <a:t> оснащен полностью автоматизированным грузовым пространством, встроенными беспилотными летательными аппаратами для автономных воздушных поставок и новейшей системой дистанционного управления.</a:t>
            </a:r>
          </a:p>
        </p:txBody>
      </p:sp>
      <p:sp>
        <p:nvSpPr>
          <p:cNvPr id="17" name="Shape 344"/>
          <p:cNvSpPr/>
          <p:nvPr/>
        </p:nvSpPr>
        <p:spPr>
          <a:xfrm rot="5400000">
            <a:off x="7234897" y="2089292"/>
            <a:ext cx="3780385" cy="5346418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B3B3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6921639" y="3110752"/>
            <a:ext cx="4406900" cy="3303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46275"/>
          <a:stretch/>
        </p:blipFill>
        <p:spPr>
          <a:xfrm>
            <a:off x="6903142" y="3426894"/>
            <a:ext cx="4518093" cy="27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44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COMPUTER </a:t>
            </a:r>
            <a:b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</a:br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VISION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78" y="3736095"/>
            <a:ext cx="4960899" cy="345964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Считывание 1D и 2D штрих-кодов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Идентификация </a:t>
            </a: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некодированного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 текста (оптическое распознавание символов)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Проверка наличия логотипа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Контроль качества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Автоматическая сортировка товаров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78" y="2367716"/>
            <a:ext cx="5337717" cy="1368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Обычные камеры или лазерные устройства не всегда справляются со своими заданиями. На помощь к ним приходит компьютерное зрение.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2220784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57" y="1982208"/>
            <a:ext cx="5202371" cy="520237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</a:t>
            </a:r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8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48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ÑÐ¾Ð±Ð¾ÑÑ Kiva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/>
          <a:stretch/>
        </p:blipFill>
        <p:spPr bwMode="auto">
          <a:xfrm>
            <a:off x="-92982" y="14514"/>
            <a:ext cx="12284982" cy="36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46491" y="0"/>
            <a:ext cx="12192000" cy="375094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80000"/>
                </a:schemeClr>
              </a:gs>
              <a:gs pos="85000">
                <a:schemeClr val="tx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18" y="944066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Raleway Light" panose="020B0403030101060003" pitchFamily="34" charset="-52"/>
              </a:rPr>
              <a:t>КЕЙС: </a:t>
            </a:r>
            <a:r>
              <a:rPr lang="en-US" dirty="0">
                <a:solidFill>
                  <a:schemeClr val="bg1"/>
                </a:solidFill>
                <a:latin typeface="Raleway Light" panose="020B0403030101060003" pitchFamily="34" charset="-52"/>
              </a:rPr>
              <a:t>AMAZON</a:t>
            </a:r>
            <a:endParaRPr lang="ru-RU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653" y="3871835"/>
            <a:ext cx="5492077" cy="2006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Raleway Light" panose="020B0403030101060003" pitchFamily="34" charset="-52"/>
              </a:rPr>
              <a:t>Роботы </a:t>
            </a:r>
            <a:r>
              <a:rPr lang="ru-RU" sz="2000" dirty="0" err="1">
                <a:latin typeface="Raleway Light" panose="020B0403030101060003" pitchFamily="34" charset="-52"/>
              </a:rPr>
              <a:t>Kiva</a:t>
            </a:r>
            <a:r>
              <a:rPr lang="ru-RU" sz="2000" dirty="0">
                <a:latin typeface="Raleway Light" panose="020B0403030101060003" pitchFamily="34" charset="-52"/>
              </a:rPr>
              <a:t> перемещаются в специальных областях склада и ориентируются с помощью компьютерного зрения. Считывают QR-коды и ориентируются где они должны поворачивать. </a:t>
            </a:r>
          </a:p>
        </p:txBody>
      </p:sp>
      <p:sp>
        <p:nvSpPr>
          <p:cNvPr id="17" name="Shape 344"/>
          <p:cNvSpPr/>
          <p:nvPr/>
        </p:nvSpPr>
        <p:spPr>
          <a:xfrm rot="5400000">
            <a:off x="7234897" y="2089292"/>
            <a:ext cx="3780385" cy="5346418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B3B3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6921639" y="3110752"/>
            <a:ext cx="4406900" cy="3303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50" y="3055585"/>
            <a:ext cx="4300389" cy="3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38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Raleway Medium" panose="020B0603030101060003" pitchFamily="34" charset="-52"/>
              </a:rPr>
              <a:t>AR VR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1828905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</a:t>
            </a:r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9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384239" y="2090138"/>
            <a:ext cx="4915977" cy="4782209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Доставка «последняя миля»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Загрузка посылок 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Навигация на месте доставки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Безопасная доставка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Складирование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Планирование склада </a:t>
            </a:r>
          </a:p>
          <a:p>
            <a:pPr lvl="1"/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Pick-by-Vision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: оптимизированный сбор заказов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Оптимизация перевозок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Проверка грузов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Транспортная поддержка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Поддержка при погрузках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07" y="1880056"/>
            <a:ext cx="5202371" cy="52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6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DH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4" b="29841"/>
          <a:stretch/>
        </p:blipFill>
        <p:spPr bwMode="auto">
          <a:xfrm>
            <a:off x="0" y="0"/>
            <a:ext cx="12145509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0"/>
            <a:ext cx="12145509" cy="375094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80000"/>
                </a:schemeClr>
              </a:gs>
              <a:gs pos="85000">
                <a:schemeClr val="tx2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18" y="944066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Raleway Light" panose="020B0403030101060003" pitchFamily="34" charset="-52"/>
              </a:rPr>
              <a:t>КЕЙС: </a:t>
            </a:r>
            <a:r>
              <a:rPr lang="en-US" dirty="0">
                <a:solidFill>
                  <a:schemeClr val="bg1"/>
                </a:solidFill>
                <a:latin typeface="Raleway Light" panose="020B0403030101060003" pitchFamily="34" charset="-52"/>
              </a:rPr>
              <a:t>DHL. Vision Picking </a:t>
            </a:r>
            <a:endParaRPr lang="ru-RU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593" y="4106956"/>
            <a:ext cx="5492077" cy="3019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Raleway Light" panose="020B0403030101060003" pitchFamily="34" charset="-52"/>
              </a:rPr>
              <a:t>Смарт-очки обеспечивают визуальное отображение инструкций по сборке заказов, информацию о месте нахождения предметов и о том, где их нужно разместить на тележке, освобождая руки от бумажных инструкций. Производительность возросла на 15%. </a:t>
            </a:r>
          </a:p>
        </p:txBody>
      </p:sp>
      <p:pic>
        <p:nvPicPr>
          <p:cNvPr id="11268" name="Picture 4" descr="ÐÐ°ÑÑÐ¸Ð½ÐºÐ¸ Ð¿Ð¾ Ð·Ð°Ð¿ÑÐ¾ÑÑ Vision Pi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50" y="3184667"/>
            <a:ext cx="4858116" cy="323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344"/>
          <p:cNvSpPr/>
          <p:nvPr/>
        </p:nvSpPr>
        <p:spPr>
          <a:xfrm rot="5400000">
            <a:off x="7234897" y="2125038"/>
            <a:ext cx="3780385" cy="5346418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B3B3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84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  <a:latin typeface="Raleway Medium" panose="020B0603030101060003" pitchFamily="34" charset="-52"/>
              </a:rPr>
              <a:t>3D PRINTING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78" y="3724929"/>
            <a:ext cx="5761145" cy="345964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Расходы на цепочку поставок могут быть снижены на </a:t>
            </a:r>
            <a:r>
              <a:rPr lang="ru-RU" sz="1800" b="1" dirty="0">
                <a:solidFill>
                  <a:schemeClr val="bg1"/>
                </a:solidFill>
                <a:latin typeface="Raleway Light" panose="020B0403030101060003" pitchFamily="34" charset="-52"/>
              </a:rPr>
              <a:t>50-90%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Транспортные расходы на складах могут быть сокращены на</a:t>
            </a:r>
            <a:r>
              <a:rPr lang="ru-RU" sz="1800" b="1" dirty="0">
                <a:solidFill>
                  <a:schemeClr val="bg1"/>
                </a:solidFill>
                <a:latin typeface="Raleway Light" panose="020B0403030101060003" pitchFamily="34" charset="-52"/>
              </a:rPr>
              <a:t> 85%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Запасы могут сократиться до нулевого уровня, сохраняя при этом наличие товаров на </a:t>
            </a:r>
            <a:r>
              <a:rPr lang="ru-RU" sz="1800" b="1" dirty="0">
                <a:solidFill>
                  <a:schemeClr val="bg1"/>
                </a:solidFill>
                <a:latin typeface="Raleway Light" panose="020B0403030101060003" pitchFamily="34" charset="-52"/>
              </a:rPr>
              <a:t>100%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475678" y="1975837"/>
            <a:ext cx="5337717" cy="20591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Технология позволяет быстро напечатать деталь/продукт, воспользовавшись только электронной библиотекой проектов и 3D принтером. В результате, затраты на перевозку и складирование сократятся.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1828905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69" y="1655629"/>
            <a:ext cx="5202371" cy="520237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8329961" y="773719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1</a:t>
            </a:r>
            <a:r>
              <a:rPr lang="ru-RU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72790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647043" y="1259342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5400" dirty="0">
                <a:latin typeface="Raleway Light" panose="020B0403030101060003" pitchFamily="34" charset="-52"/>
              </a:rPr>
              <a:t>Почтовый </a:t>
            </a:r>
            <a:r>
              <a:rPr lang="ru-RU" sz="5400" dirty="0" err="1">
                <a:latin typeface="Raleway Light" panose="020B0403030101060003" pitchFamily="34" charset="-52"/>
              </a:rPr>
              <a:t>дрон</a:t>
            </a:r>
            <a:endParaRPr lang="en" sz="54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753598" y="2221540"/>
            <a:ext cx="4505200" cy="33744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>
              <a:buNone/>
            </a:pPr>
            <a:r>
              <a:rPr lang="ru-RU" sz="2133" b="1" dirty="0">
                <a:latin typeface="Raleway" panose="020B0803030101060003" pitchFamily="34" charset="-52"/>
              </a:rPr>
              <a:t>Первый </a:t>
            </a:r>
            <a:r>
              <a:rPr lang="ru-RU" sz="2133" b="1" dirty="0" err="1">
                <a:latin typeface="Raleway" panose="020B0803030101060003" pitchFamily="34" charset="-52"/>
              </a:rPr>
              <a:t>дрон</a:t>
            </a:r>
            <a:r>
              <a:rPr lang="ru-RU" sz="2133" b="1" dirty="0">
                <a:latin typeface="Raleway" panose="020B0803030101060003" pitchFamily="34" charset="-52"/>
              </a:rPr>
              <a:t> комом</a:t>
            </a:r>
            <a:br>
              <a:rPr lang="ru-RU" sz="2133" b="1" dirty="0">
                <a:latin typeface="Raleway" panose="020B0803030101060003" pitchFamily="34" charset="-52"/>
              </a:rPr>
            </a:br>
            <a:br>
              <a:rPr lang="en-US" sz="2400" b="1" dirty="0">
                <a:latin typeface="Raleway Light" panose="020B0403030101060003" pitchFamily="34" charset="-52"/>
              </a:rPr>
            </a:br>
            <a:r>
              <a:rPr lang="ru-RU" sz="2133" dirty="0">
                <a:latin typeface="Raleway Light" panose="020B0403030101060003" pitchFamily="34" charset="-52"/>
              </a:rPr>
              <a:t>Первый в истории беспилотник почты России за </a:t>
            </a:r>
            <a:br>
              <a:rPr lang="ru-RU" sz="2133" dirty="0">
                <a:latin typeface="Raleway Light" panose="020B0403030101060003" pitchFamily="34" charset="-52"/>
              </a:rPr>
            </a:br>
            <a:r>
              <a:rPr lang="ru-RU" sz="2133" dirty="0">
                <a:latin typeface="Raleway Light" panose="020B0403030101060003" pitchFamily="34" charset="-52"/>
              </a:rPr>
              <a:t>1,2 млн рублей разбился во время первого полета.</a:t>
            </a:r>
          </a:p>
          <a:p>
            <a:pPr lvl="0">
              <a:buNone/>
            </a:pPr>
            <a:r>
              <a:rPr lang="en-US" sz="2133" dirty="0">
                <a:latin typeface="Raleway Light" panose="020B0403030101060003" pitchFamily="34" charset="-52"/>
              </a:rPr>
              <a:t>   </a:t>
            </a:r>
            <a:endParaRPr lang="ru-RU" sz="2133" dirty="0">
              <a:latin typeface="Raleway Light" panose="020B0403030101060003" pitchFamily="34" charset="-52"/>
            </a:endParaRPr>
          </a:p>
          <a:p>
            <a:pPr lvl="0">
              <a:buNone/>
            </a:pPr>
            <a:r>
              <a:rPr lang="ru-RU" sz="2133" dirty="0">
                <a:latin typeface="Raleway Light" panose="020B0403030101060003" pitchFamily="34" charset="-52"/>
              </a:rPr>
              <a:t>   Местом для эксперимента была выбрана столица Бурятии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 lang="en"/>
          </a:p>
        </p:txBody>
      </p:sp>
      <p:pic>
        <p:nvPicPr>
          <p:cNvPr id="1028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10261"/>
          <a:stretch/>
        </p:blipFill>
        <p:spPr bwMode="auto">
          <a:xfrm>
            <a:off x="892700" y="1520000"/>
            <a:ext cx="5265504" cy="53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270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  <a:latin typeface="Raleway Medium" panose="020B0603030101060003" pitchFamily="34" charset="-52"/>
              </a:rPr>
              <a:t>SELF-DRIVING </a:t>
            </a:r>
            <a:br>
              <a:rPr lang="en-US" sz="6500" dirty="0">
                <a:solidFill>
                  <a:schemeClr val="bg1"/>
                </a:solidFill>
                <a:latin typeface="Raleway Medium" panose="020B0603030101060003" pitchFamily="34" charset="-52"/>
              </a:rPr>
            </a:br>
            <a:r>
              <a:rPr lang="en-US" sz="6500" dirty="0">
                <a:solidFill>
                  <a:schemeClr val="bg1"/>
                </a:solidFill>
                <a:latin typeface="Raleway Medium" panose="020B0603030101060003" pitchFamily="34" charset="-52"/>
              </a:rPr>
              <a:t>VEHICLES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2119191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>
          <a:xfrm>
            <a:off x="1475678" y="23513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Доставка  «последняя миля»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Автоматизированная почтовая станция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Беспилотные машины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Беспилотные посылки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Складирование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Автономная загрузка и транспортировка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Автоматический сбор заказов 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Наружные логистические операции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Улучшение безопасности грузового двора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Автоматизированные контейнеры</a:t>
            </a: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Перевозки автомагистралями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Автономные грузовики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Системы сопровождения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4837">
            <a:off x="7268982" y="2181424"/>
            <a:ext cx="5202371" cy="5202371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11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82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78" y="503342"/>
            <a:ext cx="10515600" cy="1325563"/>
          </a:xfrm>
        </p:spPr>
        <p:txBody>
          <a:bodyPr>
            <a:noAutofit/>
          </a:bodyPr>
          <a:lstStyle/>
          <a:p>
            <a:r>
              <a:rPr lang="en-US" sz="6500" dirty="0">
                <a:solidFill>
                  <a:schemeClr val="bg1"/>
                </a:solidFill>
                <a:latin typeface="Raleway Medium" panose="020B0603030101060003" pitchFamily="34" charset="-52"/>
              </a:rPr>
              <a:t>OMNI-CHANNEL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606543" y="1828905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>
          <a:xfrm>
            <a:off x="1496991" y="1930409"/>
            <a:ext cx="668860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Омниканальная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 стратегия включает в себя два взаимосвязанных блока: маркетинг/продажи и логистика. И если первый блок задач решается сравнительно легко, то логистика для большинства </a:t>
            </a: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ритейлеров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 становится серьезным вызовом.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352629" y="3415701"/>
            <a:ext cx="6977332" cy="35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Повышение скорости, гибкости и комфорта в доставке «последней мили»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Доставка в любое время в любое место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Услуги с добавленной стоимостью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Создание </a:t>
            </a: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микроскладов</a:t>
            </a:r>
            <a:endParaRPr lang="ru-RU" sz="1800" b="1" dirty="0">
              <a:solidFill>
                <a:schemeClr val="bg1"/>
              </a:solidFill>
              <a:latin typeface="Raleway" panose="020B0803030101060003" pitchFamily="34" charset="-52"/>
            </a:endParaRPr>
          </a:p>
          <a:p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Высокопроизводительная, эффективная </a:t>
            </a:r>
            <a:r>
              <a:rPr lang="en-US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omni</a:t>
            </a:r>
            <a:r>
              <a:rPr lang="en-US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-channel 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сеть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Динамические </a:t>
            </a: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omni-channel</a:t>
            </a:r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 склады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Склады – выставочные залы </a:t>
            </a:r>
          </a:p>
          <a:p>
            <a:pPr lvl="1"/>
            <a:r>
              <a:rPr lang="ru-RU" sz="1800" b="1" dirty="0">
                <a:solidFill>
                  <a:schemeClr val="bg1"/>
                </a:solidFill>
                <a:latin typeface="Raleway" panose="020B0803030101060003" pitchFamily="34" charset="-52"/>
              </a:rPr>
              <a:t>Логистические </a:t>
            </a:r>
            <a:r>
              <a:rPr lang="ru-RU" sz="1800" b="1" dirty="0" err="1">
                <a:solidFill>
                  <a:schemeClr val="bg1"/>
                </a:solidFill>
                <a:latin typeface="Raleway" panose="020B0803030101060003" pitchFamily="34" charset="-52"/>
              </a:rPr>
              <a:t>маркетплейсы</a:t>
            </a:r>
            <a:endParaRPr lang="ru-RU" sz="1800" b="1" dirty="0">
              <a:solidFill>
                <a:schemeClr val="bg1"/>
              </a:solidFill>
              <a:latin typeface="Raleway" panose="020B08030301010600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19" y="1504892"/>
            <a:ext cx="5202371" cy="5202371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8329961" y="764575"/>
            <a:ext cx="4286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dirty="0">
                <a:solidFill>
                  <a:srgbClr val="6ED0E0"/>
                </a:solidFill>
                <a:latin typeface="Arial Black" panose="020B0A04020102020204" pitchFamily="34" charset="0"/>
              </a:rPr>
              <a:t>12</a:t>
            </a:r>
            <a:endParaRPr lang="ru-RU" sz="19900" dirty="0">
              <a:solidFill>
                <a:srgbClr val="6ED0E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87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View of Cityscap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8"/>
          <a:stretch/>
        </p:blipFill>
        <p:spPr bwMode="auto">
          <a:xfrm flipH="1">
            <a:off x="20166" y="-14514"/>
            <a:ext cx="12191999" cy="693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0B0E9A-3140-44D6-A2A3-A5FEE3B19A10}"/>
              </a:ext>
            </a:extLst>
          </p:cNvPr>
          <p:cNvSpPr/>
          <p:nvPr/>
        </p:nvSpPr>
        <p:spPr>
          <a:xfrm>
            <a:off x="4173415" y="0"/>
            <a:ext cx="8038750" cy="6939421"/>
          </a:xfrm>
          <a:prstGeom prst="rect">
            <a:avLst/>
          </a:prstGeom>
          <a:solidFill>
            <a:schemeClr val="tx2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UA" b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5933" y="140162"/>
            <a:ext cx="7306233" cy="200806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55C8DB"/>
                </a:solidFill>
                <a:latin typeface="Raleway Medium" panose="020B0603030101060003" pitchFamily="34" charset="-52"/>
              </a:rPr>
              <a:t>ВЛИЯНИЕ НА </a:t>
            </a:r>
            <a:br>
              <a:rPr lang="en-US" dirty="0">
                <a:solidFill>
                  <a:srgbClr val="55C8DB"/>
                </a:solidFill>
                <a:latin typeface="Raleway Medium" panose="020B0603030101060003" pitchFamily="34" charset="-52"/>
              </a:rPr>
            </a:br>
            <a:r>
              <a:rPr lang="ru-RU" dirty="0">
                <a:solidFill>
                  <a:srgbClr val="55C8DB"/>
                </a:solidFill>
                <a:latin typeface="Raleway Medium" panose="020B0603030101060003" pitchFamily="34" charset="-52"/>
              </a:rPr>
              <a:t>СОЦИУМ И БИЗНЕС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219" y="2298037"/>
            <a:ext cx="5811473" cy="3756534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Raleway Light" panose="020B0403030101060003" pitchFamily="34" charset="-52"/>
              </a:rPr>
              <a:t>Люди привыкают получать покупки в удобном для себя месте и требуют все более высокой скорости</a:t>
            </a:r>
          </a:p>
          <a:p>
            <a:r>
              <a:rPr lang="ru-RU" sz="1800" dirty="0">
                <a:solidFill>
                  <a:schemeClr val="bg1"/>
                </a:solidFill>
                <a:latin typeface="Raleway Light" panose="020B0403030101060003" pitchFamily="34" charset="-52"/>
              </a:rPr>
              <a:t>При этом люди сами могут становиться курьерами в удобное для себя время и зарабатывать на этом</a:t>
            </a:r>
          </a:p>
          <a:p>
            <a:r>
              <a:rPr lang="ru-RU" sz="1800" dirty="0">
                <a:solidFill>
                  <a:schemeClr val="bg1"/>
                </a:solidFill>
                <a:latin typeface="Raleway Light" panose="020B0403030101060003" pitchFamily="34" charset="-52"/>
              </a:rPr>
              <a:t>Бизнесу необходимо будет применять совершенно новые технологии и подходы, чтобы быть конкурентным</a:t>
            </a:r>
          </a:p>
          <a:p>
            <a:r>
              <a:rPr lang="ru-RU" sz="1800" dirty="0">
                <a:solidFill>
                  <a:schemeClr val="bg1"/>
                </a:solidFill>
                <a:latin typeface="Raleway Light" panose="020B0403030101060003" pitchFamily="34" charset="-52"/>
              </a:rPr>
              <a:t>Бизнесу нужно будет кооперироваться в доставке последней мили, чтобы успевать доставлять и оптимизировать расходы </a:t>
            </a:r>
          </a:p>
          <a:p>
            <a:endParaRPr lang="ru-RU" sz="1800" dirty="0">
              <a:solidFill>
                <a:schemeClr val="bg1"/>
              </a:solidFill>
              <a:latin typeface="Raleway Light" panose="020B0403030101060003" pitchFamily="34" charset="-52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094219" y="2031668"/>
            <a:ext cx="16169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650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Что мешает внедрению инноваций в Украине?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351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890009" y="936399"/>
            <a:ext cx="5853533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800" dirty="0">
                <a:latin typeface="Raleway Light" panose="020B0403030101060003" pitchFamily="34" charset="-52"/>
              </a:rPr>
              <a:t>Мешает внедрению инноваций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90010" y="3138570"/>
            <a:ext cx="4828261" cy="3915372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ru-RU" sz="1800" dirty="0">
                <a:latin typeface="Raleway Light" panose="020B0403030101060003" pitchFamily="34" charset="-52"/>
              </a:rPr>
              <a:t>Низкая стоимость человеческого труда и пока высокая стоимость роботов.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Сегодня в логистике ситуация не позволяет делать инвестиции, возврат которых оценивается в 5 или даже 7 лет, мы все живем в перспективе максимум 3 лет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Уровень знаний наших специалистов в логистике зачастую далек от понимания новых технологий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Нежелание и саботаж 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44</a:t>
            </a:fld>
            <a:endParaRPr lang="en"/>
          </a:p>
        </p:txBody>
      </p:sp>
      <p:pic>
        <p:nvPicPr>
          <p:cNvPr id="16386" name="Picture 2" descr="Red Stop 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6" r="1" b="10983"/>
          <a:stretch/>
        </p:blipFill>
        <p:spPr bwMode="auto">
          <a:xfrm>
            <a:off x="885371" y="1520000"/>
            <a:ext cx="5495019" cy="53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584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Какие предпосылки к изменению ситуации?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65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890010" y="1284742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800" dirty="0">
                <a:latin typeface="Raleway Light" panose="020B0403030101060003" pitchFamily="34" charset="-52"/>
              </a:rPr>
              <a:t>Предпосылки к изменению</a:t>
            </a:r>
            <a:endParaRPr lang="en" sz="54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90010" y="3138570"/>
            <a:ext cx="4828261" cy="3915372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ru-RU" sz="1800" dirty="0">
                <a:latin typeface="Raleway Light" panose="020B0403030101060003" pitchFamily="34" charset="-52"/>
              </a:rPr>
              <a:t>Рост товарооборота и нагрузки на логистические подразделения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Автоматизация ручного труда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Отток персонала в Европу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Инновации становятся доступными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Производство отечественных аналогов дешевле импортных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Активная волна внедрения инноваций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46</a:t>
            </a:fld>
            <a:endParaRPr lang="en"/>
          </a:p>
        </p:txBody>
      </p:sp>
      <p:pic>
        <p:nvPicPr>
          <p:cNvPr id="15362" name="Picture 2" descr="https://images.unsplash.com/photo-1493952113579-dfa2cfd5398b?ixlib=rb-0.3.5&amp;ixid=eyJhcHBfaWQiOjEyMDd9&amp;s=672627cf88d91039c782e362f99332d0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15814" r="15006"/>
          <a:stretch/>
        </p:blipFill>
        <p:spPr bwMode="auto">
          <a:xfrm>
            <a:off x="892701" y="1509486"/>
            <a:ext cx="4898499" cy="534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8193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890010" y="1168336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800" dirty="0">
                <a:latin typeface="Raleway Light" panose="020B0403030101060003" pitchFamily="34" charset="-52"/>
              </a:rPr>
              <a:t>Украинский проект </a:t>
            </a:r>
            <a:r>
              <a:rPr lang="en-US" sz="4800" dirty="0" err="1">
                <a:latin typeface="Raleway Light" panose="020B0403030101060003" pitchFamily="34" charset="-52"/>
              </a:rPr>
              <a:t>iPOST</a:t>
            </a:r>
            <a:endParaRPr lang="en" sz="54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90010" y="2688336"/>
            <a:ext cx="4828261" cy="4059936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ru-RU" sz="1800" dirty="0">
                <a:latin typeface="Raleway Light" panose="020B0403030101060003" pitchFamily="34" charset="-52"/>
              </a:rPr>
              <a:t>100% украинский проект </a:t>
            </a:r>
            <a:r>
              <a:rPr lang="en-US" sz="1800" dirty="0" err="1">
                <a:latin typeface="Raleway Light" panose="020B0403030101060003" pitchFamily="34" charset="-52"/>
              </a:rPr>
              <a:t>iPOST</a:t>
            </a:r>
            <a:r>
              <a:rPr lang="en-US" sz="1800" dirty="0">
                <a:latin typeface="Raleway Light" panose="020B0403030101060003" pitchFamily="34" charset="-52"/>
              </a:rPr>
              <a:t> </a:t>
            </a:r>
            <a:r>
              <a:rPr lang="ru-RU" sz="1800" dirty="0">
                <a:latin typeface="Raleway Light" panose="020B0403030101060003" pitchFamily="34" charset="-52"/>
              </a:rPr>
              <a:t>позиционирует себя как первая краудсорсинговая онлайн платформа</a:t>
            </a:r>
          </a:p>
          <a:p>
            <a:endParaRPr lang="en-US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Скорость доставок по городу от 30</a:t>
            </a:r>
            <a:r>
              <a:rPr lang="en-US" sz="1800" dirty="0">
                <a:latin typeface="Raleway Light" panose="020B0403030101060003" pitchFamily="34" charset="-52"/>
              </a:rPr>
              <a:t> </a:t>
            </a:r>
            <a:r>
              <a:rPr lang="ru-RU" sz="1800" dirty="0">
                <a:latin typeface="Raleway Light" panose="020B0403030101060003" pitchFamily="34" charset="-52"/>
              </a:rPr>
              <a:t>до 90 минут или в указанное заказчиком время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Ближайший курьер к отправителю по приложению берет заказ на доставку в работу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Неограниченное кол-во штатных и свободных курьеров одновременно находящиеся по всему городу</a:t>
            </a:r>
            <a:endParaRPr lang="en-US" sz="1800" dirty="0">
              <a:latin typeface="Raleway Light" panose="020B0403030101060003" pitchFamily="34" charset="-52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47</a:t>
            </a:fld>
            <a:endParaRPr lang="en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100EC5-C335-40C0-ADFA-02EECC77DD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2700" y="1520000"/>
            <a:ext cx="5599540" cy="38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24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890010" y="1215892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800" dirty="0">
                <a:latin typeface="Raleway Light" panose="020B0403030101060003" pitchFamily="34" charset="-52"/>
              </a:rPr>
              <a:t>Возможности </a:t>
            </a:r>
            <a:r>
              <a:rPr lang="en-US" sz="4800" dirty="0" err="1">
                <a:latin typeface="Raleway Light" panose="020B0403030101060003" pitchFamily="34" charset="-52"/>
              </a:rPr>
              <a:t>iPOST</a:t>
            </a:r>
            <a:endParaRPr lang="en" sz="54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90010" y="2688336"/>
            <a:ext cx="5125206" cy="4059936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ru-RU" sz="1800" dirty="0">
                <a:latin typeface="Raleway Light" panose="020B0403030101060003" pitchFamily="34" charset="-52"/>
              </a:rPr>
              <a:t>Мобильное приложение или сайт</a:t>
            </a:r>
          </a:p>
          <a:p>
            <a:endParaRPr lang="en-US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Отслеживание перемещения и статусов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Интеграция с интернет-магазинами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Курьером может быть любой человек, прошедший проверку и обучение 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В ближайшее время: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latin typeface="Raleway Light" panose="020B0403030101060003" pitchFamily="34" charset="-52"/>
              </a:rPr>
              <a:t>- интеграция с курьерскими службами;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latin typeface="Raleway Light" panose="020B0403030101060003" pitchFamily="34" charset="-52"/>
              </a:rPr>
              <a:t>- доставка во всех крупных городах Украины;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latin typeface="Raleway Light" panose="020B0403030101060003" pitchFamily="34" charset="-52"/>
              </a:rPr>
              <a:t>- доставка между городами день в день;</a:t>
            </a:r>
            <a:endParaRPr lang="en-US" sz="1800" dirty="0">
              <a:latin typeface="Raleway Light" panose="020B0403030101060003" pitchFamily="34" charset="-52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48</a:t>
            </a:fld>
            <a:endParaRPr lang="en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C5B9967-C98F-4A0D-8AA7-289B47AF0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1663F5-9210-4AC5-AF79-F5FF4DB4C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98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7C41D6-F7FA-41C0-A2D3-208F72685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140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BED1EB-1540-4426-8AC3-544A8D878515}"/>
              </a:ext>
            </a:extLst>
          </p:cNvPr>
          <p:cNvPicPr/>
          <p:nvPr/>
        </p:nvPicPr>
        <p:blipFill rotWithShape="1">
          <a:blip r:embed="rId3"/>
          <a:srcRect l="1115" t="2915" b="-1"/>
          <a:stretch/>
        </p:blipFill>
        <p:spPr>
          <a:xfrm>
            <a:off x="892700" y="1429933"/>
            <a:ext cx="5997310" cy="2244737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1F42F1F-1FF0-4DB1-B64B-4FE80C9BA55A}"/>
              </a:ext>
            </a:extLst>
          </p:cNvPr>
          <p:cNvGrpSpPr/>
          <p:nvPr/>
        </p:nvGrpSpPr>
        <p:grpSpPr>
          <a:xfrm>
            <a:off x="1024458" y="2902277"/>
            <a:ext cx="1838273" cy="3868512"/>
            <a:chOff x="892700" y="881630"/>
            <a:chExt cx="1838273" cy="3868512"/>
          </a:xfrm>
        </p:grpSpPr>
        <p:pic>
          <p:nvPicPr>
            <p:cNvPr id="1027" name="Рисунок 3">
              <a:extLst>
                <a:ext uri="{FF2B5EF4-FFF2-40B4-BE49-F238E27FC236}">
                  <a16:creationId xmlns:a16="http://schemas.microsoft.com/office/drawing/2014/main" id="{8D7FE3AF-E0EB-4837-A3B8-924380551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040" y="1414994"/>
              <a:ext cx="1600200" cy="284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Shape 335">
              <a:extLst>
                <a:ext uri="{FF2B5EF4-FFF2-40B4-BE49-F238E27FC236}">
                  <a16:creationId xmlns:a16="http://schemas.microsoft.com/office/drawing/2014/main" id="{7490BBF5-67E1-4D9B-A9AB-3E337409F3AC}"/>
                </a:ext>
              </a:extLst>
            </p:cNvPr>
            <p:cNvSpPr/>
            <p:nvPr/>
          </p:nvSpPr>
          <p:spPr>
            <a:xfrm>
              <a:off x="892700" y="881630"/>
              <a:ext cx="1838273" cy="3868512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E02F968-3395-4F3D-9626-B23268DAE9EC}"/>
              </a:ext>
            </a:extLst>
          </p:cNvPr>
          <p:cNvGrpSpPr/>
          <p:nvPr/>
        </p:nvGrpSpPr>
        <p:grpSpPr>
          <a:xfrm>
            <a:off x="3038097" y="2902277"/>
            <a:ext cx="1838273" cy="3868512"/>
            <a:chOff x="2942605" y="754080"/>
            <a:chExt cx="1838273" cy="3868512"/>
          </a:xfrm>
        </p:grpSpPr>
        <p:pic>
          <p:nvPicPr>
            <p:cNvPr id="1026" name="Рисунок 4">
              <a:extLst>
                <a:ext uri="{FF2B5EF4-FFF2-40B4-BE49-F238E27FC236}">
                  <a16:creationId xmlns:a16="http://schemas.microsoft.com/office/drawing/2014/main" id="{12F44F5E-DED7-44E5-A154-3946BD9A2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866" y="1300696"/>
              <a:ext cx="1600200" cy="284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Shape 335">
              <a:extLst>
                <a:ext uri="{FF2B5EF4-FFF2-40B4-BE49-F238E27FC236}">
                  <a16:creationId xmlns:a16="http://schemas.microsoft.com/office/drawing/2014/main" id="{C331BAD1-B75B-489E-9128-33EFC247C56F}"/>
                </a:ext>
              </a:extLst>
            </p:cNvPr>
            <p:cNvSpPr/>
            <p:nvPr/>
          </p:nvSpPr>
          <p:spPr>
            <a:xfrm>
              <a:off x="2942605" y="754080"/>
              <a:ext cx="1838273" cy="3868512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9873AC1-A86D-4D33-BEC2-43A946670F53}"/>
              </a:ext>
            </a:extLst>
          </p:cNvPr>
          <p:cNvGrpSpPr/>
          <p:nvPr/>
        </p:nvGrpSpPr>
        <p:grpSpPr>
          <a:xfrm>
            <a:off x="5051737" y="2902277"/>
            <a:ext cx="1838273" cy="3868512"/>
            <a:chOff x="4825292" y="848314"/>
            <a:chExt cx="1838273" cy="3868512"/>
          </a:xfrm>
        </p:grpSpPr>
        <p:pic>
          <p:nvPicPr>
            <p:cNvPr id="1025" name="Рисунок 5">
              <a:extLst>
                <a:ext uri="{FF2B5EF4-FFF2-40B4-BE49-F238E27FC236}">
                  <a16:creationId xmlns:a16="http://schemas.microsoft.com/office/drawing/2014/main" id="{05CAF21A-2168-49BD-BF9E-4C666D380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5225" y="1398235"/>
              <a:ext cx="1577975" cy="281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Shape 335">
              <a:extLst>
                <a:ext uri="{FF2B5EF4-FFF2-40B4-BE49-F238E27FC236}">
                  <a16:creationId xmlns:a16="http://schemas.microsoft.com/office/drawing/2014/main" id="{38ABFDF7-CE15-4A85-8C81-3980DD13B433}"/>
                </a:ext>
              </a:extLst>
            </p:cNvPr>
            <p:cNvSpPr/>
            <p:nvPr/>
          </p:nvSpPr>
          <p:spPr>
            <a:xfrm>
              <a:off x="4825292" y="848314"/>
              <a:ext cx="1838273" cy="3868512"/>
            </a:xfrm>
            <a:custGeom>
              <a:avLst/>
              <a:gdLst/>
              <a:ahLst/>
              <a:cxnLst/>
              <a:rect l="0" t="0" r="0" b="0"/>
              <a:pathLst>
                <a:path w="25999" h="54713" extrusionOk="0">
                  <a:moveTo>
                    <a:pt x="12966" y="2173"/>
                  </a:moveTo>
                  <a:lnTo>
                    <a:pt x="13169" y="2240"/>
                  </a:lnTo>
                  <a:lnTo>
                    <a:pt x="13373" y="2308"/>
                  </a:lnTo>
                  <a:lnTo>
                    <a:pt x="13441" y="2512"/>
                  </a:lnTo>
                  <a:lnTo>
                    <a:pt x="13509" y="2716"/>
                  </a:lnTo>
                  <a:lnTo>
                    <a:pt x="13441" y="2919"/>
                  </a:lnTo>
                  <a:lnTo>
                    <a:pt x="13373" y="3123"/>
                  </a:lnTo>
                  <a:lnTo>
                    <a:pt x="13169" y="3191"/>
                  </a:lnTo>
                  <a:lnTo>
                    <a:pt x="12966" y="3259"/>
                  </a:lnTo>
                  <a:lnTo>
                    <a:pt x="12762" y="3191"/>
                  </a:lnTo>
                  <a:lnTo>
                    <a:pt x="12626" y="3123"/>
                  </a:lnTo>
                  <a:lnTo>
                    <a:pt x="12491" y="2919"/>
                  </a:lnTo>
                  <a:lnTo>
                    <a:pt x="12423" y="2716"/>
                  </a:lnTo>
                  <a:lnTo>
                    <a:pt x="12491" y="2512"/>
                  </a:lnTo>
                  <a:lnTo>
                    <a:pt x="12626" y="2308"/>
                  </a:lnTo>
                  <a:lnTo>
                    <a:pt x="12762" y="2240"/>
                  </a:lnTo>
                  <a:lnTo>
                    <a:pt x="12966" y="2173"/>
                  </a:lnTo>
                  <a:close/>
                  <a:moveTo>
                    <a:pt x="14934" y="4480"/>
                  </a:moveTo>
                  <a:lnTo>
                    <a:pt x="15002" y="4548"/>
                  </a:lnTo>
                  <a:lnTo>
                    <a:pt x="15070" y="4684"/>
                  </a:lnTo>
                  <a:lnTo>
                    <a:pt x="15138" y="4752"/>
                  </a:lnTo>
                  <a:lnTo>
                    <a:pt x="15070" y="4888"/>
                  </a:lnTo>
                  <a:lnTo>
                    <a:pt x="15002" y="5024"/>
                  </a:lnTo>
                  <a:lnTo>
                    <a:pt x="14934" y="5024"/>
                  </a:lnTo>
                  <a:lnTo>
                    <a:pt x="14799" y="5091"/>
                  </a:lnTo>
                  <a:lnTo>
                    <a:pt x="11065" y="5091"/>
                  </a:lnTo>
                  <a:lnTo>
                    <a:pt x="10929" y="5024"/>
                  </a:lnTo>
                  <a:lnTo>
                    <a:pt x="10861" y="5024"/>
                  </a:lnTo>
                  <a:lnTo>
                    <a:pt x="10794" y="4888"/>
                  </a:lnTo>
                  <a:lnTo>
                    <a:pt x="10726" y="4752"/>
                  </a:lnTo>
                  <a:lnTo>
                    <a:pt x="10794" y="4684"/>
                  </a:lnTo>
                  <a:lnTo>
                    <a:pt x="10861" y="4548"/>
                  </a:lnTo>
                  <a:lnTo>
                    <a:pt x="10929" y="4480"/>
                  </a:lnTo>
                  <a:close/>
                  <a:moveTo>
                    <a:pt x="23963" y="7807"/>
                  </a:moveTo>
                  <a:lnTo>
                    <a:pt x="23963" y="7875"/>
                  </a:lnTo>
                  <a:lnTo>
                    <a:pt x="23963" y="46771"/>
                  </a:lnTo>
                  <a:lnTo>
                    <a:pt x="23963" y="46838"/>
                  </a:lnTo>
                  <a:lnTo>
                    <a:pt x="1969" y="46838"/>
                  </a:lnTo>
                  <a:lnTo>
                    <a:pt x="1969" y="46771"/>
                  </a:lnTo>
                  <a:lnTo>
                    <a:pt x="1969" y="7875"/>
                  </a:lnTo>
                  <a:lnTo>
                    <a:pt x="1969" y="7807"/>
                  </a:lnTo>
                  <a:close/>
                  <a:moveTo>
                    <a:pt x="12558" y="48536"/>
                  </a:moveTo>
                  <a:lnTo>
                    <a:pt x="12151" y="48671"/>
                  </a:lnTo>
                  <a:lnTo>
                    <a:pt x="11812" y="48875"/>
                  </a:lnTo>
                  <a:lnTo>
                    <a:pt x="11472" y="49146"/>
                  </a:lnTo>
                  <a:lnTo>
                    <a:pt x="11269" y="49418"/>
                  </a:lnTo>
                  <a:lnTo>
                    <a:pt x="11065" y="49825"/>
                  </a:lnTo>
                  <a:lnTo>
                    <a:pt x="10929" y="50165"/>
                  </a:lnTo>
                  <a:lnTo>
                    <a:pt x="10861" y="50640"/>
                  </a:lnTo>
                  <a:lnTo>
                    <a:pt x="10929" y="51047"/>
                  </a:lnTo>
                  <a:lnTo>
                    <a:pt x="11065" y="51454"/>
                  </a:lnTo>
                  <a:lnTo>
                    <a:pt x="11269" y="51794"/>
                  </a:lnTo>
                  <a:lnTo>
                    <a:pt x="11472" y="52065"/>
                  </a:lnTo>
                  <a:lnTo>
                    <a:pt x="11812" y="52337"/>
                  </a:lnTo>
                  <a:lnTo>
                    <a:pt x="12151" y="52541"/>
                  </a:lnTo>
                  <a:lnTo>
                    <a:pt x="12558" y="52676"/>
                  </a:lnTo>
                  <a:lnTo>
                    <a:pt x="12966" y="52744"/>
                  </a:lnTo>
                  <a:lnTo>
                    <a:pt x="13373" y="52676"/>
                  </a:lnTo>
                  <a:lnTo>
                    <a:pt x="13780" y="52541"/>
                  </a:lnTo>
                  <a:lnTo>
                    <a:pt x="14120" y="52337"/>
                  </a:lnTo>
                  <a:lnTo>
                    <a:pt x="14459" y="52065"/>
                  </a:lnTo>
                  <a:lnTo>
                    <a:pt x="14731" y="51794"/>
                  </a:lnTo>
                  <a:lnTo>
                    <a:pt x="14934" y="51454"/>
                  </a:lnTo>
                  <a:lnTo>
                    <a:pt x="15002" y="51047"/>
                  </a:lnTo>
                  <a:lnTo>
                    <a:pt x="15070" y="50640"/>
                  </a:lnTo>
                  <a:lnTo>
                    <a:pt x="15002" y="50165"/>
                  </a:lnTo>
                  <a:lnTo>
                    <a:pt x="14934" y="49825"/>
                  </a:lnTo>
                  <a:lnTo>
                    <a:pt x="14731" y="49418"/>
                  </a:lnTo>
                  <a:lnTo>
                    <a:pt x="14459" y="49146"/>
                  </a:lnTo>
                  <a:lnTo>
                    <a:pt x="14120" y="48875"/>
                  </a:lnTo>
                  <a:lnTo>
                    <a:pt x="13780" y="48671"/>
                  </a:lnTo>
                  <a:lnTo>
                    <a:pt x="13373" y="48536"/>
                  </a:lnTo>
                  <a:close/>
                  <a:moveTo>
                    <a:pt x="12966" y="48332"/>
                  </a:moveTo>
                  <a:lnTo>
                    <a:pt x="13441" y="48400"/>
                  </a:lnTo>
                  <a:lnTo>
                    <a:pt x="13848" y="48536"/>
                  </a:lnTo>
                  <a:lnTo>
                    <a:pt x="14256" y="48739"/>
                  </a:lnTo>
                  <a:lnTo>
                    <a:pt x="14595" y="49011"/>
                  </a:lnTo>
                  <a:lnTo>
                    <a:pt x="14866" y="49350"/>
                  </a:lnTo>
                  <a:lnTo>
                    <a:pt x="15070" y="49757"/>
                  </a:lnTo>
                  <a:lnTo>
                    <a:pt x="15206" y="50165"/>
                  </a:lnTo>
                  <a:lnTo>
                    <a:pt x="15274" y="50640"/>
                  </a:lnTo>
                  <a:lnTo>
                    <a:pt x="15206" y="51047"/>
                  </a:lnTo>
                  <a:lnTo>
                    <a:pt x="15070" y="51522"/>
                  </a:lnTo>
                  <a:lnTo>
                    <a:pt x="14866" y="51862"/>
                  </a:lnTo>
                  <a:lnTo>
                    <a:pt x="14595" y="52201"/>
                  </a:lnTo>
                  <a:lnTo>
                    <a:pt x="14256" y="52473"/>
                  </a:lnTo>
                  <a:lnTo>
                    <a:pt x="13848" y="52676"/>
                  </a:lnTo>
                  <a:lnTo>
                    <a:pt x="13441" y="52812"/>
                  </a:lnTo>
                  <a:lnTo>
                    <a:pt x="12966" y="52880"/>
                  </a:lnTo>
                  <a:lnTo>
                    <a:pt x="12558" y="52812"/>
                  </a:lnTo>
                  <a:lnTo>
                    <a:pt x="12083" y="52676"/>
                  </a:lnTo>
                  <a:lnTo>
                    <a:pt x="11744" y="52473"/>
                  </a:lnTo>
                  <a:lnTo>
                    <a:pt x="11404" y="52201"/>
                  </a:lnTo>
                  <a:lnTo>
                    <a:pt x="11133" y="51862"/>
                  </a:lnTo>
                  <a:lnTo>
                    <a:pt x="10929" y="51522"/>
                  </a:lnTo>
                  <a:lnTo>
                    <a:pt x="10794" y="51047"/>
                  </a:lnTo>
                  <a:lnTo>
                    <a:pt x="10726" y="50640"/>
                  </a:lnTo>
                  <a:lnTo>
                    <a:pt x="10794" y="50165"/>
                  </a:lnTo>
                  <a:lnTo>
                    <a:pt x="10929" y="49757"/>
                  </a:lnTo>
                  <a:lnTo>
                    <a:pt x="11133" y="49350"/>
                  </a:lnTo>
                  <a:lnTo>
                    <a:pt x="11404" y="49011"/>
                  </a:lnTo>
                  <a:lnTo>
                    <a:pt x="11744" y="48739"/>
                  </a:lnTo>
                  <a:lnTo>
                    <a:pt x="12083" y="48536"/>
                  </a:lnTo>
                  <a:lnTo>
                    <a:pt x="12558" y="48400"/>
                  </a:lnTo>
                  <a:lnTo>
                    <a:pt x="12966" y="48332"/>
                  </a:lnTo>
                  <a:close/>
                  <a:moveTo>
                    <a:pt x="3938" y="679"/>
                  </a:moveTo>
                  <a:lnTo>
                    <a:pt x="3259" y="747"/>
                  </a:lnTo>
                  <a:lnTo>
                    <a:pt x="2648" y="951"/>
                  </a:lnTo>
                  <a:lnTo>
                    <a:pt x="2105" y="1222"/>
                  </a:lnTo>
                  <a:lnTo>
                    <a:pt x="1630" y="1629"/>
                  </a:lnTo>
                  <a:lnTo>
                    <a:pt x="1290" y="2105"/>
                  </a:lnTo>
                  <a:lnTo>
                    <a:pt x="951" y="2648"/>
                  </a:lnTo>
                  <a:lnTo>
                    <a:pt x="747" y="3259"/>
                  </a:lnTo>
                  <a:lnTo>
                    <a:pt x="747" y="3870"/>
                  </a:lnTo>
                  <a:lnTo>
                    <a:pt x="747" y="50776"/>
                  </a:lnTo>
                  <a:lnTo>
                    <a:pt x="747" y="51387"/>
                  </a:lnTo>
                  <a:lnTo>
                    <a:pt x="951" y="51997"/>
                  </a:lnTo>
                  <a:lnTo>
                    <a:pt x="1290" y="52541"/>
                  </a:lnTo>
                  <a:lnTo>
                    <a:pt x="1630" y="53016"/>
                  </a:lnTo>
                  <a:lnTo>
                    <a:pt x="2105" y="53423"/>
                  </a:lnTo>
                  <a:lnTo>
                    <a:pt x="2648" y="53695"/>
                  </a:lnTo>
                  <a:lnTo>
                    <a:pt x="3259" y="53898"/>
                  </a:lnTo>
                  <a:lnTo>
                    <a:pt x="3938" y="53966"/>
                  </a:lnTo>
                  <a:lnTo>
                    <a:pt x="22062" y="53966"/>
                  </a:lnTo>
                  <a:lnTo>
                    <a:pt x="22741" y="53898"/>
                  </a:lnTo>
                  <a:lnTo>
                    <a:pt x="23352" y="53695"/>
                  </a:lnTo>
                  <a:lnTo>
                    <a:pt x="23895" y="53423"/>
                  </a:lnTo>
                  <a:lnTo>
                    <a:pt x="24370" y="53016"/>
                  </a:lnTo>
                  <a:lnTo>
                    <a:pt x="24709" y="52541"/>
                  </a:lnTo>
                  <a:lnTo>
                    <a:pt x="25049" y="51997"/>
                  </a:lnTo>
                  <a:lnTo>
                    <a:pt x="25252" y="51387"/>
                  </a:lnTo>
                  <a:lnTo>
                    <a:pt x="25320" y="50776"/>
                  </a:lnTo>
                  <a:lnTo>
                    <a:pt x="25320" y="3870"/>
                  </a:lnTo>
                  <a:lnTo>
                    <a:pt x="25252" y="3259"/>
                  </a:lnTo>
                  <a:lnTo>
                    <a:pt x="25049" y="2648"/>
                  </a:lnTo>
                  <a:lnTo>
                    <a:pt x="24709" y="2105"/>
                  </a:lnTo>
                  <a:lnTo>
                    <a:pt x="24370" y="1629"/>
                  </a:lnTo>
                  <a:lnTo>
                    <a:pt x="23895" y="1222"/>
                  </a:lnTo>
                  <a:lnTo>
                    <a:pt x="23352" y="951"/>
                  </a:lnTo>
                  <a:lnTo>
                    <a:pt x="22741" y="747"/>
                  </a:lnTo>
                  <a:lnTo>
                    <a:pt x="22062" y="679"/>
                  </a:lnTo>
                  <a:close/>
                  <a:moveTo>
                    <a:pt x="22062" y="543"/>
                  </a:moveTo>
                  <a:lnTo>
                    <a:pt x="22741" y="611"/>
                  </a:lnTo>
                  <a:lnTo>
                    <a:pt x="23419" y="815"/>
                  </a:lnTo>
                  <a:lnTo>
                    <a:pt x="23963" y="1086"/>
                  </a:lnTo>
                  <a:lnTo>
                    <a:pt x="24438" y="1494"/>
                  </a:lnTo>
                  <a:lnTo>
                    <a:pt x="24845" y="2037"/>
                  </a:lnTo>
                  <a:lnTo>
                    <a:pt x="25184" y="2580"/>
                  </a:lnTo>
                  <a:lnTo>
                    <a:pt x="25388" y="3191"/>
                  </a:lnTo>
                  <a:lnTo>
                    <a:pt x="25456" y="3870"/>
                  </a:lnTo>
                  <a:lnTo>
                    <a:pt x="25456" y="50776"/>
                  </a:lnTo>
                  <a:lnTo>
                    <a:pt x="25388" y="51454"/>
                  </a:lnTo>
                  <a:lnTo>
                    <a:pt x="25184" y="52065"/>
                  </a:lnTo>
                  <a:lnTo>
                    <a:pt x="24845" y="52676"/>
                  </a:lnTo>
                  <a:lnTo>
                    <a:pt x="24438" y="53151"/>
                  </a:lnTo>
                  <a:lnTo>
                    <a:pt x="23963" y="53559"/>
                  </a:lnTo>
                  <a:lnTo>
                    <a:pt x="23419" y="53898"/>
                  </a:lnTo>
                  <a:lnTo>
                    <a:pt x="22741" y="54102"/>
                  </a:lnTo>
                  <a:lnTo>
                    <a:pt x="22062" y="54170"/>
                  </a:lnTo>
                  <a:lnTo>
                    <a:pt x="3938" y="54170"/>
                  </a:lnTo>
                  <a:lnTo>
                    <a:pt x="3259" y="54102"/>
                  </a:lnTo>
                  <a:lnTo>
                    <a:pt x="2580" y="53898"/>
                  </a:lnTo>
                  <a:lnTo>
                    <a:pt x="2037" y="53559"/>
                  </a:lnTo>
                  <a:lnTo>
                    <a:pt x="1562" y="53151"/>
                  </a:lnTo>
                  <a:lnTo>
                    <a:pt x="1154" y="52676"/>
                  </a:lnTo>
                  <a:lnTo>
                    <a:pt x="815" y="52065"/>
                  </a:lnTo>
                  <a:lnTo>
                    <a:pt x="611" y="51454"/>
                  </a:lnTo>
                  <a:lnTo>
                    <a:pt x="543" y="50776"/>
                  </a:lnTo>
                  <a:lnTo>
                    <a:pt x="543" y="3870"/>
                  </a:lnTo>
                  <a:lnTo>
                    <a:pt x="611" y="3191"/>
                  </a:lnTo>
                  <a:lnTo>
                    <a:pt x="815" y="2580"/>
                  </a:lnTo>
                  <a:lnTo>
                    <a:pt x="1154" y="2037"/>
                  </a:lnTo>
                  <a:lnTo>
                    <a:pt x="1562" y="1494"/>
                  </a:lnTo>
                  <a:lnTo>
                    <a:pt x="2037" y="1086"/>
                  </a:lnTo>
                  <a:lnTo>
                    <a:pt x="2580" y="815"/>
                  </a:lnTo>
                  <a:lnTo>
                    <a:pt x="3259" y="611"/>
                  </a:lnTo>
                  <a:lnTo>
                    <a:pt x="3938" y="543"/>
                  </a:lnTo>
                  <a:close/>
                  <a:moveTo>
                    <a:pt x="3938" y="0"/>
                  </a:moveTo>
                  <a:lnTo>
                    <a:pt x="3123" y="68"/>
                  </a:lnTo>
                  <a:lnTo>
                    <a:pt x="2444" y="272"/>
                  </a:lnTo>
                  <a:lnTo>
                    <a:pt x="1765" y="611"/>
                  </a:lnTo>
                  <a:lnTo>
                    <a:pt x="1154" y="1154"/>
                  </a:lnTo>
                  <a:lnTo>
                    <a:pt x="679" y="1697"/>
                  </a:lnTo>
                  <a:lnTo>
                    <a:pt x="272" y="2376"/>
                  </a:lnTo>
                  <a:lnTo>
                    <a:pt x="68" y="3123"/>
                  </a:lnTo>
                  <a:lnTo>
                    <a:pt x="0" y="3870"/>
                  </a:lnTo>
                  <a:lnTo>
                    <a:pt x="0" y="50776"/>
                  </a:lnTo>
                  <a:lnTo>
                    <a:pt x="68" y="51522"/>
                  </a:lnTo>
                  <a:lnTo>
                    <a:pt x="272" y="52269"/>
                  </a:lnTo>
                  <a:lnTo>
                    <a:pt x="679" y="52948"/>
                  </a:lnTo>
                  <a:lnTo>
                    <a:pt x="1154" y="53559"/>
                  </a:lnTo>
                  <a:lnTo>
                    <a:pt x="1765" y="54034"/>
                  </a:lnTo>
                  <a:lnTo>
                    <a:pt x="2444" y="54373"/>
                  </a:lnTo>
                  <a:lnTo>
                    <a:pt x="3123" y="54645"/>
                  </a:lnTo>
                  <a:lnTo>
                    <a:pt x="3938" y="54713"/>
                  </a:lnTo>
                  <a:lnTo>
                    <a:pt x="22062" y="54713"/>
                  </a:lnTo>
                  <a:lnTo>
                    <a:pt x="22876" y="54645"/>
                  </a:lnTo>
                  <a:lnTo>
                    <a:pt x="23555" y="54373"/>
                  </a:lnTo>
                  <a:lnTo>
                    <a:pt x="24234" y="54034"/>
                  </a:lnTo>
                  <a:lnTo>
                    <a:pt x="24845" y="53559"/>
                  </a:lnTo>
                  <a:lnTo>
                    <a:pt x="25320" y="52948"/>
                  </a:lnTo>
                  <a:lnTo>
                    <a:pt x="25727" y="52269"/>
                  </a:lnTo>
                  <a:lnTo>
                    <a:pt x="25931" y="51522"/>
                  </a:lnTo>
                  <a:lnTo>
                    <a:pt x="25999" y="50776"/>
                  </a:lnTo>
                  <a:lnTo>
                    <a:pt x="25999" y="3870"/>
                  </a:lnTo>
                  <a:lnTo>
                    <a:pt x="25931" y="3123"/>
                  </a:lnTo>
                  <a:lnTo>
                    <a:pt x="25727" y="2376"/>
                  </a:lnTo>
                  <a:lnTo>
                    <a:pt x="25320" y="1697"/>
                  </a:lnTo>
                  <a:lnTo>
                    <a:pt x="24845" y="1154"/>
                  </a:lnTo>
                  <a:lnTo>
                    <a:pt x="24234" y="611"/>
                  </a:lnTo>
                  <a:lnTo>
                    <a:pt x="23555" y="272"/>
                  </a:lnTo>
                  <a:lnTo>
                    <a:pt x="22876" y="68"/>
                  </a:lnTo>
                  <a:lnTo>
                    <a:pt x="2206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B3B3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59978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pos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3"/>
          <a:stretch/>
        </p:blipFill>
        <p:spPr bwMode="auto">
          <a:xfrm>
            <a:off x="892700" y="1520000"/>
            <a:ext cx="4918165" cy="541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517380" y="1337159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800" dirty="0" err="1">
                <a:latin typeface="Raleway Light" panose="020B0403030101060003" pitchFamily="34" charset="-52"/>
              </a:rPr>
              <a:t>Почтаматы</a:t>
            </a:r>
            <a:r>
              <a:rPr lang="ru-RU" sz="4800" dirty="0">
                <a:latin typeface="Raleway Light" panose="020B0403030101060003" pitchFamily="34" charset="-52"/>
              </a:rPr>
              <a:t> </a:t>
            </a:r>
            <a:br>
              <a:rPr lang="ru-RU" sz="4800" dirty="0">
                <a:latin typeface="Raleway Light" panose="020B0403030101060003" pitchFamily="34" charset="-52"/>
              </a:rPr>
            </a:br>
            <a:r>
              <a:rPr lang="ru-RU" sz="4800" dirty="0">
                <a:latin typeface="Raleway Light" panose="020B0403030101060003" pitchFamily="34" charset="-52"/>
              </a:rPr>
              <a:t>в Украине</a:t>
            </a:r>
            <a:endParaRPr lang="en" sz="48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373110" y="3147091"/>
            <a:ext cx="5674620" cy="33744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ru-RU" sz="1800" dirty="0" err="1">
                <a:latin typeface="Raleway Light" panose="020B0403030101060003" pitchFamily="34" charset="-52"/>
              </a:rPr>
              <a:t>Почтаматы</a:t>
            </a:r>
            <a:r>
              <a:rPr lang="ru-RU" sz="1800" dirty="0">
                <a:latin typeface="Raleway Light" panose="020B0403030101060003" pitchFamily="34" charset="-52"/>
              </a:rPr>
              <a:t> в Украине пока не очень развиты, люди по прежнему предпочитают получать посылки в отделениях или дома. </a:t>
            </a:r>
          </a:p>
          <a:p>
            <a:pPr marL="0" indent="0">
              <a:buNone/>
            </a:pPr>
            <a:r>
              <a:rPr lang="ru-RU" sz="1800" dirty="0">
                <a:latin typeface="Raleway Light" panose="020B0403030101060003" pitchFamily="34" charset="-52"/>
              </a:rPr>
              <a:t>Несмотря на попытки внедрить </a:t>
            </a:r>
            <a:r>
              <a:rPr lang="ru-RU" sz="1800" dirty="0" err="1">
                <a:latin typeface="Raleway Light" panose="020B0403030101060003" pitchFamily="34" charset="-52"/>
              </a:rPr>
              <a:t>почтаматы</a:t>
            </a:r>
            <a:r>
              <a:rPr lang="ru-RU" sz="1800" dirty="0">
                <a:latin typeface="Raleway Light" panose="020B0403030101060003" pitchFamily="34" charset="-52"/>
              </a:rPr>
              <a:t> последние 5-6 лет.</a:t>
            </a:r>
          </a:p>
          <a:p>
            <a:pPr lvl="0" indent="-47625">
              <a:buNone/>
            </a:pPr>
            <a:endParaRPr lang="ru-RU" sz="2000" b="1" dirty="0"/>
          </a:p>
          <a:p>
            <a:pPr marL="504825" indent="-285750">
              <a:lnSpc>
                <a:spcPct val="150000"/>
              </a:lnSpc>
            </a:pPr>
            <a:r>
              <a:rPr lang="ru-RU" sz="1800" dirty="0">
                <a:latin typeface="Raleway Light" panose="020B0403030101060003" pitchFamily="34" charset="-52"/>
              </a:rPr>
              <a:t>Р</a:t>
            </a:r>
            <a:r>
              <a:rPr lang="en-US" sz="1800" dirty="0" err="1">
                <a:latin typeface="Raleway Light" panose="020B0403030101060003" pitchFamily="34" charset="-52"/>
              </a:rPr>
              <a:t>ickpoint</a:t>
            </a:r>
            <a:endParaRPr lang="ru-RU" sz="1800" dirty="0">
              <a:latin typeface="Raleway Light" panose="020B0403030101060003" pitchFamily="34" charset="-52"/>
            </a:endParaRPr>
          </a:p>
          <a:p>
            <a:pPr marL="504825" indent="-285750">
              <a:lnSpc>
                <a:spcPct val="150000"/>
              </a:lnSpc>
            </a:pPr>
            <a:r>
              <a:rPr lang="ru-RU" sz="1800" dirty="0" err="1">
                <a:latin typeface="Raleway Light" panose="020B0403030101060003" pitchFamily="34" charset="-52"/>
              </a:rPr>
              <a:t>ПриватБанк</a:t>
            </a:r>
            <a:endParaRPr lang="ru-RU" sz="1800" dirty="0">
              <a:latin typeface="Raleway Light" panose="020B0403030101060003" pitchFamily="34" charset="-52"/>
            </a:endParaRPr>
          </a:p>
          <a:p>
            <a:pPr marL="504825" indent="-285750">
              <a:lnSpc>
                <a:spcPct val="150000"/>
              </a:lnSpc>
            </a:pPr>
            <a:r>
              <a:rPr lang="ru-RU" sz="1800" dirty="0">
                <a:latin typeface="Raleway Light" panose="020B0403030101060003" pitchFamily="34" charset="-52"/>
              </a:rPr>
              <a:t>Р</a:t>
            </a:r>
            <a:r>
              <a:rPr lang="en-US" sz="1800" dirty="0">
                <a:latin typeface="Raleway Light" panose="020B0403030101060003" pitchFamily="34" charset="-52"/>
              </a:rPr>
              <a:t>ost24</a:t>
            </a:r>
            <a:endParaRPr lang="ru-RU" sz="1800" dirty="0">
              <a:latin typeface="Raleway Light" panose="020B0403030101060003" pitchFamily="34" charset="-52"/>
            </a:endParaRPr>
          </a:p>
          <a:p>
            <a:pPr marL="504825" indent="-285750">
              <a:lnSpc>
                <a:spcPct val="150000"/>
              </a:lnSpc>
            </a:pPr>
            <a:r>
              <a:rPr lang="en-US" sz="1800" dirty="0">
                <a:latin typeface="Raleway Light" panose="020B0403030101060003" pitchFamily="34" charset="-52"/>
              </a:rPr>
              <a:t>Poshta.ua</a:t>
            </a:r>
            <a:endParaRPr lang="ru-RU" sz="1800" dirty="0">
              <a:latin typeface="Raleway Light" panose="020B0403030101060003" pitchFamily="34" charset="-52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138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718" y="850900"/>
            <a:ext cx="6620581" cy="4864100"/>
          </a:xfrm>
          <a:prstGeom prst="rect">
            <a:avLst/>
          </a:prstGeom>
        </p:spPr>
      </p:pic>
      <p:sp>
        <p:nvSpPr>
          <p:cNvPr id="7" name="Shape 353">
            <a:extLst>
              <a:ext uri="{FF2B5EF4-FFF2-40B4-BE49-F238E27FC236}">
                <a16:creationId xmlns:a16="http://schemas.microsoft.com/office/drawing/2014/main" id="{B0BE753A-B68D-44B1-8F65-6799580A54AC}"/>
              </a:ext>
            </a:extLst>
          </p:cNvPr>
          <p:cNvSpPr/>
          <p:nvPr/>
        </p:nvSpPr>
        <p:spPr>
          <a:xfrm>
            <a:off x="2586918" y="533400"/>
            <a:ext cx="6921500" cy="6184899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B3B3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44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720068" y="1282112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000" dirty="0">
                <a:latin typeface="Raleway Light" panose="020B0403030101060003" pitchFamily="34" charset="-52"/>
              </a:rPr>
              <a:t>Автоматизированные склады в Украине</a:t>
            </a:r>
            <a:endParaRPr lang="en" sz="40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575798" y="3092044"/>
            <a:ext cx="5192530" cy="33744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ru-RU" sz="1800" dirty="0">
                <a:latin typeface="Raleway Light" panose="020B0403030101060003" pitchFamily="34" charset="-52"/>
              </a:rPr>
              <a:t>«Новая Почта» на терминале в </a:t>
            </a:r>
            <a:r>
              <a:rPr lang="ru-RU" sz="1800" dirty="0" err="1">
                <a:latin typeface="Raleway Light" panose="020B0403030101060003" pitchFamily="34" charset="-52"/>
              </a:rPr>
              <a:t>Жулянах</a:t>
            </a:r>
            <a:r>
              <a:rPr lang="ru-RU" sz="1800" dirty="0">
                <a:latin typeface="Raleway Light" panose="020B0403030101060003" pitchFamily="34" charset="-52"/>
              </a:rPr>
              <a:t> внедрила систему </a:t>
            </a:r>
            <a:r>
              <a:rPr lang="en-US" sz="1800" dirty="0">
                <a:latin typeface="Raleway Light" panose="020B0403030101060003" pitchFamily="34" charset="-52"/>
              </a:rPr>
              <a:t>Vanderlande </a:t>
            </a:r>
            <a:r>
              <a:rPr lang="ru-RU" sz="1800" dirty="0">
                <a:latin typeface="Raleway Light" panose="020B0403030101060003" pitchFamily="34" charset="-52"/>
              </a:rPr>
              <a:t>с</a:t>
            </a:r>
            <a:r>
              <a:rPr lang="en-US" sz="1800" dirty="0">
                <a:latin typeface="Raleway Light" panose="020B0403030101060003" pitchFamily="34" charset="-52"/>
              </a:rPr>
              <a:t> </a:t>
            </a:r>
            <a:r>
              <a:rPr lang="ru-RU" sz="1800" dirty="0">
                <a:latin typeface="Raleway Light" panose="020B0403030101060003" pitchFamily="34" charset="-52"/>
              </a:rPr>
              <a:t>пропускной способностью 2,3 штрих-кодов в секунду. Также используют роботы-тележки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Компания </a:t>
            </a:r>
            <a:r>
              <a:rPr lang="ru-RU" sz="1800" dirty="0" err="1">
                <a:latin typeface="Raleway Light" panose="020B0403030101060003" pitchFamily="34" charset="-52"/>
              </a:rPr>
              <a:t>Imperial</a:t>
            </a:r>
            <a:r>
              <a:rPr lang="ru-RU" sz="1800" dirty="0">
                <a:latin typeface="Raleway Light" panose="020B0403030101060003" pitchFamily="34" charset="-52"/>
              </a:rPr>
              <a:t> </a:t>
            </a:r>
            <a:r>
              <a:rPr lang="ru-RU" sz="1800" dirty="0" err="1">
                <a:latin typeface="Raleway Light" panose="020B0403030101060003" pitchFamily="34" charset="-52"/>
              </a:rPr>
              <a:t>Tobacco</a:t>
            </a:r>
            <a:r>
              <a:rPr lang="ru-RU" sz="1800" dirty="0">
                <a:latin typeface="Raleway Light" panose="020B0403030101060003" pitchFamily="34" charset="-52"/>
              </a:rPr>
              <a:t> ввела в эксплуатацию крупнейший в Украине автоматизированный высотный склад</a:t>
            </a:r>
            <a:endParaRPr lang="en-US" sz="1800" dirty="0">
              <a:latin typeface="Raleway Light" panose="020B0403030101060003" pitchFamily="34" charset="-52"/>
            </a:endParaRPr>
          </a:p>
          <a:p>
            <a:endParaRPr lang="en-US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Фармацевтические склады максимально автоматизированы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50</a:t>
            </a:fld>
            <a:endParaRPr lang="en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35253"/>
          <a:stretch/>
        </p:blipFill>
        <p:spPr bwMode="auto">
          <a:xfrm>
            <a:off x="876300" y="1520000"/>
            <a:ext cx="5080000" cy="53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2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720068" y="1282112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000" dirty="0">
                <a:latin typeface="Raleway Light" panose="020B0403030101060003" pitchFamily="34" charset="-52"/>
              </a:rPr>
              <a:t>Для чего запустили </a:t>
            </a:r>
            <a:r>
              <a:rPr lang="en-US" sz="4000" dirty="0">
                <a:latin typeface="Raleway Light" panose="020B0403030101060003" pitchFamily="34" charset="-52"/>
              </a:rPr>
              <a:t>ULC</a:t>
            </a:r>
            <a:endParaRPr lang="en" sz="40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575798" y="3092044"/>
            <a:ext cx="5192530" cy="33744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ru-RU" sz="1800" dirty="0">
                <a:latin typeface="Raleway Light" panose="020B0403030101060003" pitchFamily="34" charset="-52"/>
              </a:rPr>
              <a:t>Помочь внедрять инновации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Центр компетенции в логистике – полезный контент, живые встречи для обмена опытом, вебинары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Мастер-классы по </a:t>
            </a:r>
            <a:r>
              <a:rPr lang="en-US" sz="1800" dirty="0">
                <a:latin typeface="Raleway Light" panose="020B0403030101060003" pitchFamily="34" charset="-52"/>
              </a:rPr>
              <a:t>Lean Management</a:t>
            </a:r>
            <a:r>
              <a:rPr lang="ru-RU" sz="1800" dirty="0">
                <a:latin typeface="Raleway Light" panose="020B0403030101060003" pitchFamily="34" charset="-52"/>
              </a:rPr>
              <a:t>, эффективному управлению запасами, транспортом, складами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Всесторонний аудит и предоставление решений 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51</a:t>
            </a:fld>
            <a:endParaRPr lang="en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E91981-8F93-48FB-8483-CF0F13E1E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41" y="1002337"/>
            <a:ext cx="1035733" cy="1035325"/>
          </a:xfrm>
          <a:prstGeom prst="rect">
            <a:avLst/>
          </a:prstGeom>
        </p:spPr>
      </p:pic>
      <p:sp>
        <p:nvSpPr>
          <p:cNvPr id="8" name="Shape 90">
            <a:extLst>
              <a:ext uri="{FF2B5EF4-FFF2-40B4-BE49-F238E27FC236}">
                <a16:creationId xmlns:a16="http://schemas.microsoft.com/office/drawing/2014/main" id="{81EAC142-E1A1-42B6-9DD9-5B26E2582B4B}"/>
              </a:ext>
            </a:extLst>
          </p:cNvPr>
          <p:cNvSpPr txBox="1">
            <a:spLocks/>
          </p:cNvSpPr>
          <p:nvPr/>
        </p:nvSpPr>
        <p:spPr>
          <a:xfrm>
            <a:off x="1053347" y="2042112"/>
            <a:ext cx="5329166" cy="662035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2800" dirty="0">
                <a:latin typeface="Raleway Light" panose="020B0403030101060003" pitchFamily="34" charset="-52"/>
              </a:rPr>
              <a:t>Ukrainian Logistics Community</a:t>
            </a:r>
            <a:endParaRPr lang="en" sz="2800" dirty="0">
              <a:latin typeface="Raleway Light" panose="020B04030301010600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647D8-29DA-47F2-A0FA-FEB8493C4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777" y="2802112"/>
            <a:ext cx="3835460" cy="40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52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720068" y="1282112"/>
            <a:ext cx="5674620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000" dirty="0" err="1">
                <a:latin typeface="Raleway Light" panose="020B0403030101060003" pitchFamily="34" charset="-52"/>
              </a:rPr>
              <a:t>Хакатон</a:t>
            </a:r>
            <a:r>
              <a:rPr lang="ru-RU" sz="4000" dirty="0">
                <a:latin typeface="Raleway Light" panose="020B0403030101060003" pitchFamily="34" charset="-52"/>
              </a:rPr>
              <a:t> в ритейле и логистике</a:t>
            </a:r>
            <a:endParaRPr lang="en" sz="4000" dirty="0">
              <a:latin typeface="Raleway Light" panose="020B04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575798" y="3092044"/>
            <a:ext cx="5192530" cy="33744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r>
              <a:rPr lang="ru-RU" sz="1800" dirty="0">
                <a:latin typeface="Raleway Light" panose="020B0403030101060003" pitchFamily="34" charset="-52"/>
              </a:rPr>
              <a:t>Первый в Восточной Европе </a:t>
            </a:r>
            <a:r>
              <a:rPr lang="ru-RU" sz="1800" dirty="0" err="1">
                <a:latin typeface="Raleway Light" panose="020B0403030101060003" pitchFamily="34" charset="-52"/>
              </a:rPr>
              <a:t>хакатон</a:t>
            </a:r>
            <a:r>
              <a:rPr lang="ru-RU" sz="1800" dirty="0">
                <a:latin typeface="Raleway Light" panose="020B0403030101060003" pitchFamily="34" charset="-52"/>
              </a:rPr>
              <a:t> инноваций в ритейле и логистике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Задачи от представителей бизнеса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Участники с различными компетенциями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Полезный нетворкинг</a:t>
            </a:r>
          </a:p>
          <a:p>
            <a:endParaRPr lang="ru-RU" sz="1800" dirty="0">
              <a:latin typeface="Raleway Light" panose="020B0403030101060003" pitchFamily="34" charset="-52"/>
            </a:endParaRPr>
          </a:p>
          <a:p>
            <a:r>
              <a:rPr lang="ru-RU" sz="1800" dirty="0">
                <a:latin typeface="Raleway Light" panose="020B0403030101060003" pitchFamily="34" charset="-52"/>
              </a:rPr>
              <a:t>Участники самостоятельно выбирают технологию, с помощью которой будут реализованы решения для бизнеса.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52</a:t>
            </a:fld>
            <a:endParaRPr lang="en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FF0007-C6DC-4266-8117-688E8A330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143" y="1555852"/>
            <a:ext cx="5240655" cy="30723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EDDAF3-7D1E-4140-BA47-A69E3B7D4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670" y="4578072"/>
            <a:ext cx="35623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7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623589" y="1875098"/>
            <a:ext cx="9106867" cy="189824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6600" i="0" dirty="0">
                <a:latin typeface="Raleway ExtraBold" panose="020B0604020202020204" charset="-52"/>
              </a:rPr>
              <a:t>Рекомендации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0927336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703886" y="347240"/>
            <a:ext cx="9106867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Описать все бизнес-процессы и вести показатели эффективности. 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5829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703886" y="347240"/>
            <a:ext cx="9106867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Автоматизировать обмен данными, упростить документооборот. 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898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703886" y="347240"/>
            <a:ext cx="9106867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Внедрить и использовать передовые </a:t>
            </a:r>
            <a:br>
              <a:rPr lang="ru-RU" sz="4800" dirty="0"/>
            </a:br>
            <a:r>
              <a:rPr lang="ru-RU" sz="4800" dirty="0"/>
              <a:t>технологии, которые есть на международном рынке и аутсорсинг. 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202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703886" y="347240"/>
            <a:ext cx="9106867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Объединяться с другими участниками рынка для обмена опытом и шеринга ресурсов. 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3831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550473" y="231493"/>
            <a:ext cx="11510348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Обучать людей, вести </a:t>
            </a:r>
            <a:r>
              <a:rPr lang="en-US" sz="4800" dirty="0"/>
              <a:t>KPI </a:t>
            </a:r>
            <a:endParaRPr lang="ru-RU" sz="4800" dirty="0"/>
          </a:p>
          <a:p>
            <a:pPr marL="0" indent="0">
              <a:buNone/>
            </a:pPr>
            <a:r>
              <a:rPr lang="ru-RU" sz="4800" dirty="0"/>
              <a:t>и мотивацию сотрудников. 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2981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550473" y="231493"/>
            <a:ext cx="10848455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Научиться использовать информацию и превратить это в конкурентное преимущество.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1471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370830" y="0"/>
            <a:ext cx="7450339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Почему нужны инновации в доставке последней мили?</a:t>
            </a:r>
            <a:endParaRPr sz="4800" dirty="0"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59491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C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99611F-EA5A-416D-8A3E-56B709FF62F7}"/>
              </a:ext>
            </a:extLst>
          </p:cNvPr>
          <p:cNvSpPr/>
          <p:nvPr/>
        </p:nvSpPr>
        <p:spPr>
          <a:xfrm>
            <a:off x="0" y="-1"/>
            <a:ext cx="12192000" cy="182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2902B34-3B50-4B0A-95F0-F60B23D47E2A}"/>
              </a:ext>
            </a:extLst>
          </p:cNvPr>
          <p:cNvGrpSpPr/>
          <p:nvPr/>
        </p:nvGrpSpPr>
        <p:grpSpPr>
          <a:xfrm>
            <a:off x="0" y="925974"/>
            <a:ext cx="12192000" cy="902826"/>
            <a:chOff x="0" y="1828800"/>
            <a:chExt cx="12192000" cy="90282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C97F14F-822D-46BD-9414-A45A62B70256}"/>
                </a:ext>
              </a:extLst>
            </p:cNvPr>
            <p:cNvSpPr/>
            <p:nvPr/>
          </p:nvSpPr>
          <p:spPr>
            <a:xfrm>
              <a:off x="0" y="1828800"/>
              <a:ext cx="12192000" cy="902826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BDF5123-9A64-43F3-9A67-108E2D1D1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529" y="1999618"/>
              <a:ext cx="760942" cy="464915"/>
            </a:xfrm>
            <a:prstGeom prst="rect">
              <a:avLst/>
            </a:prstGeom>
          </p:spPr>
        </p:pic>
      </p:grp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8B4B53B-5B0F-4B36-8257-09226A5E8E85}"/>
              </a:ext>
            </a:extLst>
          </p:cNvPr>
          <p:cNvSpPr txBox="1">
            <a:spLocks/>
          </p:cNvSpPr>
          <p:nvPr/>
        </p:nvSpPr>
        <p:spPr>
          <a:xfrm>
            <a:off x="1343130" y="1828800"/>
            <a:ext cx="10126819" cy="48373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L="609585" lvl="0" indent="-558786" algn="ctr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▹"/>
              <a:defRPr sz="2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219170" lvl="1" indent="-507987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 panose="020B0604020202020204" pitchFamily="34" charset="0"/>
              <a:buChar char="▸"/>
              <a:defRPr sz="24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828754" lvl="2" indent="-507987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 panose="020B0604020202020204" pitchFamily="34" charset="0"/>
              <a:buChar char="⬩"/>
              <a:defRPr sz="20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438339" lvl="3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⬞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047924" lvl="4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○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3657509" lvl="5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■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4267093" lvl="6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●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4876678" lvl="7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○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5486263" lvl="8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■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7999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1800" b="1" i="0" dirty="0">
                <a:latin typeface="Raleway Light" panose="020B0403030101060003" pitchFamily="34" charset="-52"/>
              </a:rPr>
              <a:t>Описать все бизнес-процессы и вести показатели эффективности. </a:t>
            </a:r>
          </a:p>
          <a:p>
            <a:pPr marL="507999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1800" b="1" i="0" dirty="0">
                <a:latin typeface="Raleway Light" panose="020B0403030101060003" pitchFamily="34" charset="-52"/>
              </a:rPr>
              <a:t>Автоматизировать обмен данными, упростить документооборот. </a:t>
            </a:r>
          </a:p>
          <a:p>
            <a:pPr marL="507999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1800" b="1" i="0" dirty="0">
                <a:latin typeface="Raleway Light" panose="020B0403030101060003" pitchFamily="34" charset="-52"/>
              </a:rPr>
              <a:t>Внедрить и использовать передовые технологии, которые есть на международном рынке и аутсорсинг. </a:t>
            </a:r>
          </a:p>
          <a:p>
            <a:pPr marL="507999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1800" b="1" i="0" dirty="0">
                <a:latin typeface="Raleway Light" panose="020B0403030101060003" pitchFamily="34" charset="-52"/>
              </a:rPr>
              <a:t>Объединяться с другими участниками рынка для обмена опытом и шеринга ресурсов. </a:t>
            </a:r>
          </a:p>
          <a:p>
            <a:pPr marL="507999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1800" b="1" i="0" dirty="0">
                <a:latin typeface="Raleway Light" panose="020B0403030101060003" pitchFamily="34" charset="-52"/>
              </a:rPr>
              <a:t>Обучать людей, вести </a:t>
            </a:r>
            <a:r>
              <a:rPr lang="en-US" sz="1800" b="1" i="0" dirty="0">
                <a:latin typeface="Raleway Light" panose="020B0403030101060003" pitchFamily="34" charset="-52"/>
              </a:rPr>
              <a:t>KPI </a:t>
            </a:r>
            <a:r>
              <a:rPr lang="ru-RU" sz="1800" b="1" i="0" dirty="0">
                <a:latin typeface="Raleway Light" panose="020B0403030101060003" pitchFamily="34" charset="-52"/>
              </a:rPr>
              <a:t>и мотивацию сотрудников. </a:t>
            </a:r>
          </a:p>
          <a:p>
            <a:pPr marL="507999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1800" b="1" i="0" dirty="0">
                <a:latin typeface="Raleway Light" panose="020B0403030101060003" pitchFamily="34" charset="-52"/>
              </a:rPr>
              <a:t>Научиться использовать информацию и превратить это в конкурентное преимущество.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BF5D75AA-B4C6-4983-AB3A-86E3D7B3AE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7244" y="210094"/>
            <a:ext cx="4225616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Raleway Light" panose="020B0403030101060003" pitchFamily="34" charset="-52"/>
                <a:ea typeface="+mn-ea"/>
                <a:cs typeface="+mn-cs"/>
              </a:rPr>
              <a:t>Рекомендации</a:t>
            </a:r>
            <a:endParaRPr lang="en" dirty="0">
              <a:solidFill>
                <a:schemeClr val="tx2">
                  <a:lumMod val="50000"/>
                </a:schemeClr>
              </a:solidFill>
              <a:latin typeface="Raleway Light" panose="020B0403030101060003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777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61</a:t>
            </a:fld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6969936" y="1353127"/>
            <a:ext cx="4260000" cy="152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sz="4800" dirty="0">
                <a:latin typeface="Raleway Light" panose="020B0403030101060003" pitchFamily="34" charset="-52"/>
              </a:rPr>
              <a:t>Спасибо!</a:t>
            </a:r>
            <a:endParaRPr sz="4800" dirty="0">
              <a:latin typeface="Raleway Light" panose="020B0403030101060003" pitchFamily="34" charset="-52"/>
            </a:endParaRPr>
          </a:p>
        </p:txBody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44683" y="2873127"/>
            <a:ext cx="5051395" cy="337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Clr>
                <a:schemeClr val="dk1"/>
              </a:buClr>
              <a:buSzPts val="1100"/>
              <a:buNone/>
            </a:pPr>
            <a:r>
              <a:rPr lang="ru-RU" sz="2400" dirty="0">
                <a:latin typeface="Raleway Light" panose="020B0403030101060003" pitchFamily="34" charset="-52"/>
              </a:rPr>
              <a:t>Вы можете найти меня через:</a:t>
            </a:r>
            <a:endParaRPr sz="2400" dirty="0">
              <a:latin typeface="Raleway Light" panose="020B0403030101060003" pitchFamily="34" charset="-52"/>
            </a:endParaRPr>
          </a:p>
          <a:p>
            <a:pPr marL="609585" indent="-457189">
              <a:spcBef>
                <a:spcPts val="800"/>
              </a:spcBef>
              <a:buSzPts val="1800"/>
              <a:buChar char="▹"/>
            </a:pPr>
            <a:r>
              <a:rPr lang="en-US" sz="2400" dirty="0" err="1">
                <a:latin typeface="Raleway Light" panose="020B0403030101060003" pitchFamily="34" charset="-52"/>
                <a:hlinkClick r:id="rId3"/>
              </a:rPr>
              <a:t>gs</a:t>
            </a:r>
            <a:r>
              <a:rPr lang="en" sz="2400" dirty="0">
                <a:latin typeface="Raleway Light" panose="020B0403030101060003" pitchFamily="34" charset="-52"/>
                <a:hlinkClick r:id="rId3"/>
              </a:rPr>
              <a:t>@</a:t>
            </a:r>
            <a:r>
              <a:rPr lang="en-US" sz="2400" dirty="0" err="1">
                <a:latin typeface="Raleway Light" panose="020B0403030101060003" pitchFamily="34" charset="-52"/>
                <a:hlinkClick r:id="rId3"/>
              </a:rPr>
              <a:t>logistic.community</a:t>
            </a:r>
            <a:r>
              <a:rPr lang="en-US" sz="2400" dirty="0">
                <a:latin typeface="Raleway Light" panose="020B0403030101060003" pitchFamily="34" charset="-52"/>
              </a:rPr>
              <a:t> </a:t>
            </a:r>
            <a:endParaRPr lang="en" sz="2400" dirty="0">
              <a:latin typeface="Raleway Light" panose="020B0403030101060003" pitchFamily="34" charset="-52"/>
            </a:endParaRPr>
          </a:p>
          <a:p>
            <a:pPr marL="609585" indent="-457189">
              <a:spcBef>
                <a:spcPts val="800"/>
              </a:spcBef>
              <a:buSzPts val="1800"/>
              <a:buChar char="▹"/>
            </a:pPr>
            <a:r>
              <a:rPr lang="en-US" sz="2400" dirty="0">
                <a:latin typeface="Raleway Light" panose="020B0403030101060003" pitchFamily="34" charset="-52"/>
                <a:hlinkClick r:id="rId4"/>
              </a:rPr>
              <a:t>www.facebook.com/grygorii.shchepanyk</a:t>
            </a:r>
            <a:endParaRPr lang="en-US" sz="2400" dirty="0">
              <a:latin typeface="Raleway Light" panose="020B0403030101060003" pitchFamily="34" charset="-52"/>
            </a:endParaRPr>
          </a:p>
          <a:p>
            <a:pPr marL="609585" indent="-457189">
              <a:spcBef>
                <a:spcPts val="800"/>
              </a:spcBef>
              <a:buSzPts val="1800"/>
              <a:buChar char="▹"/>
            </a:pPr>
            <a:r>
              <a:rPr lang="en-US" sz="2400" dirty="0">
                <a:latin typeface="Raleway Light" panose="020B0403030101060003" pitchFamily="34" charset="-52"/>
                <a:hlinkClick r:id="rId5"/>
              </a:rPr>
              <a:t>http://logistic.community</a:t>
            </a:r>
            <a:r>
              <a:rPr lang="en-US" sz="2400" dirty="0">
                <a:latin typeface="Raleway Light" panose="020B0403030101060003" pitchFamily="34" charset="-52"/>
              </a:rPr>
              <a:t> </a:t>
            </a:r>
          </a:p>
          <a:p>
            <a:pPr marL="609585" indent="-457189">
              <a:spcBef>
                <a:spcPts val="800"/>
              </a:spcBef>
              <a:buSzPts val="1800"/>
              <a:buChar char="▹"/>
            </a:pPr>
            <a:r>
              <a:rPr lang="en-US" sz="2400" dirty="0">
                <a:latin typeface="Raleway Light" panose="020B0403030101060003" pitchFamily="34" charset="-52"/>
              </a:rPr>
              <a:t>+380509683324</a:t>
            </a:r>
            <a:endParaRPr sz="2400" dirty="0">
              <a:latin typeface="Raleway Light" panose="020B0403030101060003" pitchFamily="34" charset="-52"/>
            </a:endParaRPr>
          </a:p>
        </p:txBody>
      </p:sp>
      <p:pic>
        <p:nvPicPr>
          <p:cNvPr id="1026" name="Picture 2" descr="Ð¤Ð¾ÑÐ¾ Grygorii Shchepanyk.">
            <a:extLst>
              <a:ext uri="{FF2B5EF4-FFF2-40B4-BE49-F238E27FC236}">
                <a16:creationId xmlns:a16="http://schemas.microsoft.com/office/drawing/2014/main" id="{41A78994-9768-4D4E-8EBE-5FFEC8277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22163"/>
          <a:stretch/>
        </p:blipFill>
        <p:spPr bwMode="auto">
          <a:xfrm>
            <a:off x="892700" y="1520000"/>
            <a:ext cx="5784273" cy="53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027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A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t="29642" r="54613" b="41284"/>
          <a:stretch/>
        </p:blipFill>
        <p:spPr>
          <a:xfrm>
            <a:off x="3268616" y="4675684"/>
            <a:ext cx="2743200" cy="1993901"/>
          </a:xfrm>
          <a:prstGeom prst="rect">
            <a:avLst/>
          </a:prstGeom>
        </p:spPr>
      </p:pic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480476" y="1295792"/>
            <a:ext cx="4689651" cy="15200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ru-RU" sz="4800" dirty="0">
                <a:latin typeface="Raleway SemiBold" panose="020B0703030101060003" pitchFamily="34" charset="-52"/>
              </a:rPr>
              <a:t>Причина внедрения инноваций </a:t>
            </a:r>
            <a:br>
              <a:rPr lang="ru-RU" sz="4800" dirty="0">
                <a:latin typeface="Raleway SemiBold" panose="020B0703030101060003" pitchFamily="34" charset="-52"/>
              </a:rPr>
            </a:br>
            <a:r>
              <a:rPr lang="ru-RU" sz="4800" dirty="0">
                <a:latin typeface="Raleway SemiBold" panose="020B0703030101060003" pitchFamily="34" charset="-52"/>
              </a:rPr>
              <a:t>в последней миле?</a:t>
            </a:r>
            <a:endParaRPr lang="en" sz="4800" dirty="0">
              <a:latin typeface="Raleway SemiBold" panose="020B0703030101060003" pitchFamily="34" charset="-52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062703" y="1520000"/>
            <a:ext cx="4505200" cy="33744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ru-RU" sz="2133" dirty="0">
                <a:latin typeface="Raleway Light" panose="020B0403030101060003" pitchFamily="34" charset="-52"/>
              </a:rPr>
              <a:t>Развитие электронной коммерции меняет процессы доставки товаров покупателям</a:t>
            </a:r>
            <a:br>
              <a:rPr lang="ru-RU" sz="2133" dirty="0">
                <a:latin typeface="Raleway Light" panose="020B0403030101060003" pitchFamily="34" charset="-52"/>
              </a:rPr>
            </a:br>
            <a:endParaRPr lang="ru-RU" sz="2133" dirty="0">
              <a:latin typeface="Raleway Light" panose="020B0403030101060003" pitchFamily="34" charset="-52"/>
            </a:endParaRPr>
          </a:p>
          <a:p>
            <a:pPr marL="0" indent="0">
              <a:buNone/>
            </a:pPr>
            <a:r>
              <a:rPr lang="ru-RU" sz="2133" dirty="0">
                <a:latin typeface="Raleway Light" panose="020B0403030101060003" pitchFamily="34" charset="-52"/>
              </a:rPr>
              <a:t>Рост спроса на доставку «день в день» в 2017 вырос на 30% по сравнению с 2016 годом, а в 2018 вырастет еще больше.</a:t>
            </a:r>
          </a:p>
          <a:p>
            <a:pPr marL="0" indent="0">
              <a:buNone/>
            </a:pPr>
            <a:endParaRPr lang="ru-RU" sz="2133" dirty="0">
              <a:latin typeface="Raleway Light" panose="020B0403030101060003" pitchFamily="34" charset="-52"/>
            </a:endParaRPr>
          </a:p>
          <a:p>
            <a:pPr marL="0" indent="0">
              <a:buNone/>
            </a:pPr>
            <a:r>
              <a:rPr lang="ru-RU" sz="2133" dirty="0">
                <a:latin typeface="Raleway Light" panose="020B0403030101060003" pitchFamily="34" charset="-52"/>
              </a:rPr>
              <a:t>30% людей в США, Китае и Европе готовы переплачивать за доставку день в день или «мгновенную» доставку.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 lang="en"/>
          </a:p>
        </p:txBody>
      </p:sp>
      <p:grpSp>
        <p:nvGrpSpPr>
          <p:cNvPr id="6" name="Shape 172"/>
          <p:cNvGrpSpPr/>
          <p:nvPr/>
        </p:nvGrpSpPr>
        <p:grpSpPr>
          <a:xfrm>
            <a:off x="6564705" y="1837194"/>
            <a:ext cx="437196" cy="437196"/>
            <a:chOff x="5382800" y="412975"/>
            <a:chExt cx="433800" cy="433800"/>
          </a:xfrm>
        </p:grpSpPr>
        <p:sp>
          <p:nvSpPr>
            <p:cNvPr id="7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rgbClr val="F24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Shape 172"/>
          <p:cNvGrpSpPr/>
          <p:nvPr/>
        </p:nvGrpSpPr>
        <p:grpSpPr>
          <a:xfrm>
            <a:off x="6564705" y="2988602"/>
            <a:ext cx="437196" cy="437196"/>
            <a:chOff x="5382800" y="412975"/>
            <a:chExt cx="433800" cy="433800"/>
          </a:xfrm>
        </p:grpSpPr>
        <p:sp>
          <p:nvSpPr>
            <p:cNvPr id="11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rgbClr val="F24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Shape 172"/>
          <p:cNvGrpSpPr/>
          <p:nvPr/>
        </p:nvGrpSpPr>
        <p:grpSpPr>
          <a:xfrm>
            <a:off x="6564705" y="4457204"/>
            <a:ext cx="437196" cy="437196"/>
            <a:chOff x="5382800" y="412975"/>
            <a:chExt cx="433800" cy="433800"/>
          </a:xfrm>
        </p:grpSpPr>
        <p:sp>
          <p:nvSpPr>
            <p:cNvPr id="15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rgbClr val="F24745">
                <a:alpha val="33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rgbClr val="F247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98258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5B0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-100" y="5563320"/>
            <a:ext cx="12192100" cy="1323767"/>
          </a:xfrm>
          <a:prstGeom prst="rect">
            <a:avLst/>
          </a:prstGeom>
          <a:solidFill>
            <a:srgbClr val="DFDFD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 lang="en"/>
          </a:p>
        </p:txBody>
      </p:sp>
      <p:sp>
        <p:nvSpPr>
          <p:cNvPr id="9" name="Shape 249"/>
          <p:cNvSpPr/>
          <p:nvPr/>
        </p:nvSpPr>
        <p:spPr>
          <a:xfrm>
            <a:off x="1061603" y="1494230"/>
            <a:ext cx="10455592" cy="4981268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0DB7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Shape 250"/>
          <p:cNvSpPr txBox="1">
            <a:spLocks noGrp="1"/>
          </p:cNvSpPr>
          <p:nvPr>
            <p:ph type="title"/>
          </p:nvPr>
        </p:nvSpPr>
        <p:spPr>
          <a:xfrm>
            <a:off x="1029362" y="-428541"/>
            <a:ext cx="8235544" cy="152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rgbClr val="FFFFFF"/>
                </a:solidFill>
                <a:latin typeface="Raleway Light" panose="020B0403030101060003" pitchFamily="34" charset="-52"/>
              </a:rPr>
              <a:t>Развитие </a:t>
            </a:r>
            <a:r>
              <a:rPr lang="en-US" dirty="0">
                <a:solidFill>
                  <a:srgbClr val="FFFFFF"/>
                </a:solidFill>
                <a:latin typeface="Raleway Light" panose="020B0403030101060003" pitchFamily="34" charset="-52"/>
              </a:rPr>
              <a:t>e-commerce </a:t>
            </a:r>
            <a:r>
              <a:rPr lang="ru-RU" dirty="0">
                <a:solidFill>
                  <a:srgbClr val="FFFFFF"/>
                </a:solidFill>
                <a:latin typeface="Raleway Light" panose="020B0403030101060003" pitchFamily="34" charset="-52"/>
              </a:rPr>
              <a:t>в мире</a:t>
            </a:r>
            <a:endParaRPr dirty="0">
              <a:solidFill>
                <a:srgbClr val="FFFFFF"/>
              </a:solidFill>
              <a:latin typeface="Raleway Light" panose="020B0403030101060003" pitchFamily="34" charset="-52"/>
            </a:endParaRPr>
          </a:p>
        </p:txBody>
      </p:sp>
      <p:sp>
        <p:nvSpPr>
          <p:cNvPr id="12" name="Shape 252"/>
          <p:cNvSpPr txBox="1">
            <a:spLocks/>
          </p:cNvSpPr>
          <p:nvPr/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" dirty="0"/>
          </a:p>
        </p:txBody>
      </p:sp>
      <p:sp>
        <p:nvSpPr>
          <p:cNvPr id="16" name="Shape 256"/>
          <p:cNvSpPr/>
          <p:nvPr/>
        </p:nvSpPr>
        <p:spPr>
          <a:xfrm rot="8100000">
            <a:off x="5514677" y="2176110"/>
            <a:ext cx="154432" cy="154432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9" name="Shape 172"/>
          <p:cNvGrpSpPr/>
          <p:nvPr/>
        </p:nvGrpSpPr>
        <p:grpSpPr>
          <a:xfrm>
            <a:off x="1632253" y="2371856"/>
            <a:ext cx="1298694" cy="1298694"/>
            <a:chOff x="5382800" y="412975"/>
            <a:chExt cx="433800" cy="433800"/>
          </a:xfrm>
        </p:grpSpPr>
        <p:sp>
          <p:nvSpPr>
            <p:cNvPr id="20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Shape 172"/>
          <p:cNvGrpSpPr/>
          <p:nvPr/>
        </p:nvGrpSpPr>
        <p:grpSpPr>
          <a:xfrm>
            <a:off x="5474059" y="1878255"/>
            <a:ext cx="1300954" cy="1300954"/>
            <a:chOff x="5382800" y="412975"/>
            <a:chExt cx="433800" cy="433800"/>
          </a:xfrm>
        </p:grpSpPr>
        <p:sp>
          <p:nvSpPr>
            <p:cNvPr id="24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Shape 172"/>
          <p:cNvGrpSpPr/>
          <p:nvPr/>
        </p:nvGrpSpPr>
        <p:grpSpPr>
          <a:xfrm>
            <a:off x="9183666" y="2536209"/>
            <a:ext cx="1067279" cy="1067279"/>
            <a:chOff x="5382800" y="412975"/>
            <a:chExt cx="433800" cy="433800"/>
          </a:xfrm>
        </p:grpSpPr>
        <p:sp>
          <p:nvSpPr>
            <p:cNvPr id="28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Shape 172"/>
          <p:cNvGrpSpPr/>
          <p:nvPr/>
        </p:nvGrpSpPr>
        <p:grpSpPr>
          <a:xfrm>
            <a:off x="8570797" y="2992345"/>
            <a:ext cx="553310" cy="553310"/>
            <a:chOff x="5382800" y="412975"/>
            <a:chExt cx="433800" cy="433800"/>
          </a:xfrm>
        </p:grpSpPr>
        <p:sp>
          <p:nvSpPr>
            <p:cNvPr id="32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Shape 251"/>
          <p:cNvSpPr/>
          <p:nvPr/>
        </p:nvSpPr>
        <p:spPr>
          <a:xfrm>
            <a:off x="4818777" y="2971466"/>
            <a:ext cx="1044051" cy="321883"/>
          </a:xfrm>
          <a:prstGeom prst="wedgeRectCallout">
            <a:avLst>
              <a:gd name="adj1" fmla="val 33229"/>
              <a:gd name="adj2" fmla="val -83835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Франция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$ 71,9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8" name="Shape 251"/>
          <p:cNvSpPr/>
          <p:nvPr/>
        </p:nvSpPr>
        <p:spPr>
          <a:xfrm>
            <a:off x="4378667" y="1803433"/>
            <a:ext cx="1307290" cy="340692"/>
          </a:xfrm>
          <a:prstGeom prst="wedgeRectCallout">
            <a:avLst>
              <a:gd name="adj1" fmla="val 32555"/>
              <a:gd name="adj2" fmla="val 80699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Великобритания 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$ 174,2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39" name="Shape 251"/>
          <p:cNvSpPr/>
          <p:nvPr/>
        </p:nvSpPr>
        <p:spPr>
          <a:xfrm>
            <a:off x="8100456" y="1520000"/>
            <a:ext cx="1042587" cy="311833"/>
          </a:xfrm>
          <a:prstGeom prst="wedgeRectCallout">
            <a:avLst>
              <a:gd name="adj1" fmla="val 33721"/>
              <a:gd name="adj2" fmla="val 84287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Россия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$ 22,8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" name="Shape 251"/>
          <p:cNvSpPr/>
          <p:nvPr/>
        </p:nvSpPr>
        <p:spPr>
          <a:xfrm>
            <a:off x="6049103" y="1869862"/>
            <a:ext cx="1049769" cy="329170"/>
          </a:xfrm>
          <a:prstGeom prst="wedgeRectCallout">
            <a:avLst>
              <a:gd name="adj1" fmla="val -32333"/>
              <a:gd name="adj2" fmla="val 71632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Германия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$ 66,2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1" name="Shape 251"/>
          <p:cNvSpPr/>
          <p:nvPr/>
        </p:nvSpPr>
        <p:spPr>
          <a:xfrm>
            <a:off x="7004598" y="2362526"/>
            <a:ext cx="1095858" cy="326328"/>
          </a:xfrm>
          <a:prstGeom prst="wedgeRectCallout">
            <a:avLst>
              <a:gd name="adj1" fmla="val -62932"/>
              <a:gd name="adj2" fmla="val 15592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Украина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$ 5,65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2" name="Shape 251"/>
          <p:cNvSpPr/>
          <p:nvPr/>
        </p:nvSpPr>
        <p:spPr>
          <a:xfrm>
            <a:off x="7415665" y="3812689"/>
            <a:ext cx="1029835" cy="344351"/>
          </a:xfrm>
          <a:prstGeom prst="wedgeRectCallout">
            <a:avLst>
              <a:gd name="adj1" fmla="val 33171"/>
              <a:gd name="adj2" fmla="val -81087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Индия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$ 25,5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3" name="Shape 251"/>
          <p:cNvSpPr/>
          <p:nvPr/>
        </p:nvSpPr>
        <p:spPr>
          <a:xfrm>
            <a:off x="9264906" y="2430036"/>
            <a:ext cx="1234586" cy="340726"/>
          </a:xfrm>
          <a:prstGeom prst="wedgeRectCallout">
            <a:avLst>
              <a:gd name="adj1" fmla="val -33530"/>
              <a:gd name="adj2" fmla="val 85666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Южная Корея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$ 64,8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4" name="Shape 251"/>
          <p:cNvSpPr/>
          <p:nvPr/>
        </p:nvSpPr>
        <p:spPr>
          <a:xfrm>
            <a:off x="10195248" y="3092450"/>
            <a:ext cx="1161784" cy="353101"/>
          </a:xfrm>
          <a:prstGeom prst="wedgeRectCallout">
            <a:avLst>
              <a:gd name="adj1" fmla="val -65208"/>
              <a:gd name="adj2" fmla="val -36230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Япония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$ 114,4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5" name="Shape 251"/>
          <p:cNvSpPr/>
          <p:nvPr/>
        </p:nvSpPr>
        <p:spPr>
          <a:xfrm>
            <a:off x="7709298" y="2827346"/>
            <a:ext cx="1063944" cy="314259"/>
          </a:xfrm>
          <a:prstGeom prst="wedgeRectCallout">
            <a:avLst>
              <a:gd name="adj1" fmla="val 33721"/>
              <a:gd name="adj2" fmla="val 84287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Китай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$ 766,5 </a:t>
            </a:r>
            <a:r>
              <a:rPr lang="ru-RU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1" name="Shape 251"/>
          <p:cNvSpPr/>
          <p:nvPr/>
        </p:nvSpPr>
        <p:spPr>
          <a:xfrm>
            <a:off x="1115061" y="2272330"/>
            <a:ext cx="1126946" cy="334984"/>
          </a:xfrm>
          <a:prstGeom prst="wedgeRectCallout">
            <a:avLst>
              <a:gd name="adj1" fmla="val 33721"/>
              <a:gd name="adj2" fmla="val 84287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США </a:t>
            </a:r>
            <a:br>
              <a:rPr lang="ru-RU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en-US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$ 595</a:t>
            </a:r>
            <a:r>
              <a:rPr lang="uk-UA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,</a:t>
            </a:r>
            <a:r>
              <a:rPr lang="en-US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1</a:t>
            </a:r>
            <a:r>
              <a:rPr lang="uk-UA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uk-UA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46" name="Shape 172"/>
          <p:cNvGrpSpPr/>
          <p:nvPr/>
        </p:nvGrpSpPr>
        <p:grpSpPr>
          <a:xfrm>
            <a:off x="2966093" y="2233676"/>
            <a:ext cx="682231" cy="682231"/>
            <a:chOff x="5382800" y="412975"/>
            <a:chExt cx="433800" cy="433800"/>
          </a:xfrm>
        </p:grpSpPr>
        <p:sp>
          <p:nvSpPr>
            <p:cNvPr id="47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251"/>
          <p:cNvSpPr/>
          <p:nvPr/>
        </p:nvSpPr>
        <p:spPr>
          <a:xfrm>
            <a:off x="2724837" y="1960369"/>
            <a:ext cx="1074987" cy="322880"/>
          </a:xfrm>
          <a:prstGeom prst="wedgeRectCallout">
            <a:avLst>
              <a:gd name="adj1" fmla="val 9819"/>
              <a:gd name="adj2" fmla="val 81903"/>
            </a:avLst>
          </a:prstGeom>
          <a:solidFill>
            <a:srgbClr val="F247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uk-UA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Канада </a:t>
            </a:r>
            <a:br>
              <a:rPr lang="uk-UA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en-US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$</a:t>
            </a:r>
            <a:r>
              <a:rPr lang="uk-UA" sz="1067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 35, 7 </a:t>
            </a:r>
            <a:r>
              <a:rPr lang="uk-UA" sz="800" dirty="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млрд</a:t>
            </a:r>
            <a:endParaRPr sz="800" dirty="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0" name="Shape 256"/>
          <p:cNvSpPr/>
          <p:nvPr/>
        </p:nvSpPr>
        <p:spPr>
          <a:xfrm rot="8100000">
            <a:off x="5825024" y="2319340"/>
            <a:ext cx="154432" cy="154432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" name="Shape 253"/>
          <p:cNvSpPr/>
          <p:nvPr/>
        </p:nvSpPr>
        <p:spPr>
          <a:xfrm rot="8100000">
            <a:off x="5676412" y="2594119"/>
            <a:ext cx="154432" cy="154432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" name="Shape 253"/>
          <p:cNvSpPr/>
          <p:nvPr/>
        </p:nvSpPr>
        <p:spPr>
          <a:xfrm rot="8100000">
            <a:off x="6699494" y="2500766"/>
            <a:ext cx="154432" cy="154432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3" name="Shape 172"/>
          <p:cNvGrpSpPr/>
          <p:nvPr/>
        </p:nvGrpSpPr>
        <p:grpSpPr>
          <a:xfrm>
            <a:off x="8098563" y="3332503"/>
            <a:ext cx="362332" cy="362332"/>
            <a:chOff x="5382800" y="412975"/>
            <a:chExt cx="433800" cy="433800"/>
          </a:xfrm>
        </p:grpSpPr>
        <p:sp>
          <p:nvSpPr>
            <p:cNvPr id="54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Shape 172"/>
          <p:cNvGrpSpPr/>
          <p:nvPr/>
        </p:nvGrpSpPr>
        <p:grpSpPr>
          <a:xfrm>
            <a:off x="8779130" y="1898897"/>
            <a:ext cx="362332" cy="362332"/>
            <a:chOff x="5382800" y="412975"/>
            <a:chExt cx="433800" cy="433800"/>
          </a:xfrm>
        </p:grpSpPr>
        <p:sp>
          <p:nvSpPr>
            <p:cNvPr id="58" name="Shape 173"/>
            <p:cNvSpPr/>
            <p:nvPr/>
          </p:nvSpPr>
          <p:spPr>
            <a:xfrm>
              <a:off x="5382800" y="412975"/>
              <a:ext cx="433800" cy="4338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Shape 174"/>
            <p:cNvSpPr/>
            <p:nvPr/>
          </p:nvSpPr>
          <p:spPr>
            <a:xfrm>
              <a:off x="5495482" y="525658"/>
              <a:ext cx="208200" cy="208200"/>
            </a:xfrm>
            <a:prstGeom prst="ellipse">
              <a:avLst/>
            </a:prstGeom>
            <a:solidFill>
              <a:schemeClr val="bg1">
                <a:alpha val="3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Shape 175"/>
            <p:cNvSpPr/>
            <p:nvPr/>
          </p:nvSpPr>
          <p:spPr>
            <a:xfrm>
              <a:off x="5544573" y="574748"/>
              <a:ext cx="110100" cy="110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Shape 250"/>
          <p:cNvSpPr txBox="1">
            <a:spLocks/>
          </p:cNvSpPr>
          <p:nvPr/>
        </p:nvSpPr>
        <p:spPr>
          <a:xfrm>
            <a:off x="1029361" y="4891749"/>
            <a:ext cx="1901585" cy="152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uk-UA" sz="7200" dirty="0">
                <a:solidFill>
                  <a:srgbClr val="FFFFFF"/>
                </a:solidFill>
              </a:rPr>
              <a:t>26</a:t>
            </a:r>
            <a:r>
              <a:rPr lang="uk-UA" dirty="0">
                <a:solidFill>
                  <a:srgbClr val="FFFFFF"/>
                </a:solidFill>
              </a:rPr>
              <a:t>%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2" name="Shape 250"/>
          <p:cNvSpPr txBox="1">
            <a:spLocks/>
          </p:cNvSpPr>
          <p:nvPr/>
        </p:nvSpPr>
        <p:spPr>
          <a:xfrm>
            <a:off x="1001849" y="5696262"/>
            <a:ext cx="1522175" cy="9413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ctr"/>
            <a:r>
              <a:rPr lang="ru-RU" sz="1400" dirty="0">
                <a:solidFill>
                  <a:srgbClr val="FFFFFF"/>
                </a:solidFill>
              </a:rPr>
              <a:t>Совершают покупки онлайн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1" y="5433193"/>
            <a:ext cx="649443" cy="649443"/>
          </a:xfrm>
          <a:prstGeom prst="rect">
            <a:avLst/>
          </a:prstGeom>
        </p:spPr>
      </p:pic>
      <p:sp>
        <p:nvSpPr>
          <p:cNvPr id="63" name="Shape 250"/>
          <p:cNvSpPr txBox="1">
            <a:spLocks/>
          </p:cNvSpPr>
          <p:nvPr/>
        </p:nvSpPr>
        <p:spPr>
          <a:xfrm>
            <a:off x="2334191" y="5876448"/>
            <a:ext cx="1522175" cy="9413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ctr"/>
            <a:r>
              <a:rPr lang="ru-RU" sz="1400" dirty="0">
                <a:solidFill>
                  <a:srgbClr val="FFFFFF"/>
                </a:solidFill>
              </a:rPr>
              <a:t>Население Земли</a:t>
            </a:r>
            <a:br>
              <a:rPr lang="ru-RU" sz="1400" dirty="0">
                <a:solidFill>
                  <a:srgbClr val="FFFFFF"/>
                </a:solidFill>
              </a:rPr>
            </a:br>
            <a:r>
              <a:rPr lang="ru-RU" sz="1400" dirty="0">
                <a:solidFill>
                  <a:srgbClr val="FFFFFF"/>
                </a:solidFill>
              </a:rPr>
              <a:t>1436 млн. чел.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8607" y="5450949"/>
            <a:ext cx="1317507" cy="1352056"/>
          </a:xfrm>
          <a:prstGeom prst="rect">
            <a:avLst/>
          </a:prstGeom>
        </p:spPr>
      </p:pic>
      <p:sp>
        <p:nvSpPr>
          <p:cNvPr id="64" name="Shape 250"/>
          <p:cNvSpPr txBox="1">
            <a:spLocks/>
          </p:cNvSpPr>
          <p:nvPr/>
        </p:nvSpPr>
        <p:spPr>
          <a:xfrm>
            <a:off x="4905377" y="5527384"/>
            <a:ext cx="1522175" cy="126081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ctr"/>
            <a:r>
              <a:rPr lang="ru-RU" sz="1400" dirty="0">
                <a:solidFill>
                  <a:srgbClr val="FFFFFF"/>
                </a:solidFill>
              </a:rPr>
              <a:t>Среднегодовой 1 онлайн-покупателя</a:t>
            </a:r>
          </a:p>
        </p:txBody>
      </p:sp>
      <p:grpSp>
        <p:nvGrpSpPr>
          <p:cNvPr id="72" name="Группа 71"/>
          <p:cNvGrpSpPr/>
          <p:nvPr/>
        </p:nvGrpSpPr>
        <p:grpSpPr>
          <a:xfrm>
            <a:off x="5547297" y="5433931"/>
            <a:ext cx="791297" cy="716758"/>
            <a:chOff x="4885208" y="5234614"/>
            <a:chExt cx="791297" cy="71675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68140">
              <a:off x="4885208" y="5234614"/>
              <a:ext cx="716758" cy="716758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 rot="1844855">
              <a:off x="5062189" y="5449466"/>
              <a:ext cx="447746" cy="300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Shape 250"/>
            <p:cNvSpPr txBox="1">
              <a:spLocks/>
            </p:cNvSpPr>
            <p:nvPr/>
          </p:nvSpPr>
          <p:spPr>
            <a:xfrm rot="1646344">
              <a:off x="4931217" y="5404462"/>
              <a:ext cx="745288" cy="423596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b" anchorCtr="0">
              <a:noAutofit/>
            </a:bodyPr>
            <a:lstStyle>
              <a:lvl1pPr lvl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lvl="1">
                <a:spcBef>
                  <a:spcPts val="0"/>
                </a:spcBef>
                <a:defRPr/>
              </a:lvl2pPr>
              <a:lvl3pPr lvl="2">
                <a:spcBef>
                  <a:spcPts val="0"/>
                </a:spcBef>
                <a:defRPr/>
              </a:lvl3pPr>
              <a:lvl4pPr lvl="3">
                <a:spcBef>
                  <a:spcPts val="0"/>
                </a:spcBef>
                <a:defRPr/>
              </a:lvl4pPr>
              <a:lvl5pPr lvl="4">
                <a:spcBef>
                  <a:spcPts val="0"/>
                </a:spcBef>
                <a:defRPr/>
              </a:lvl5pPr>
              <a:lvl6pPr lvl="5">
                <a:spcBef>
                  <a:spcPts val="0"/>
                </a:spcBef>
                <a:defRPr/>
              </a:lvl6pPr>
              <a:lvl7pPr lvl="6">
                <a:spcBef>
                  <a:spcPts val="0"/>
                </a:spcBef>
                <a:defRPr/>
              </a:lvl7pPr>
              <a:lvl8pPr lvl="7">
                <a:spcBef>
                  <a:spcPts val="0"/>
                </a:spcBef>
                <a:defRPr/>
              </a:lvl8pPr>
              <a:lvl9pPr lvl="8">
                <a:spcBef>
                  <a:spcPts val="0"/>
                </a:spcBef>
                <a:defRPr/>
              </a:lvl9pPr>
            </a:lstStyle>
            <a:p>
              <a:pPr algn="ctr"/>
              <a:r>
                <a:rPr lang="en-US" sz="1067" dirty="0">
                  <a:solidFill>
                    <a:srgbClr val="0DB7C4"/>
                  </a:solidFill>
                  <a:latin typeface="Dosis"/>
                  <a:ea typeface="Dosis"/>
                  <a:cs typeface="Dosis"/>
                </a:rPr>
                <a:t>$ 1582</a:t>
              </a:r>
              <a:endParaRPr lang="ru-RU" sz="1067" dirty="0">
                <a:solidFill>
                  <a:srgbClr val="0DB7C4"/>
                </a:solidFill>
                <a:latin typeface="Dosis"/>
                <a:ea typeface="Dosis"/>
                <a:cs typeface="Dosis"/>
              </a:endParaRPr>
            </a:p>
          </p:txBody>
        </p:sp>
      </p:grpSp>
      <p:pic>
        <p:nvPicPr>
          <p:cNvPr id="68" name="Рисунок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104" y="5369930"/>
            <a:ext cx="649443" cy="649443"/>
          </a:xfrm>
          <a:prstGeom prst="rect">
            <a:avLst/>
          </a:prstGeom>
        </p:spPr>
      </p:pic>
      <p:sp>
        <p:nvSpPr>
          <p:cNvPr id="69" name="Shape 250"/>
          <p:cNvSpPr txBox="1">
            <a:spLocks/>
          </p:cNvSpPr>
          <p:nvPr/>
        </p:nvSpPr>
        <p:spPr>
          <a:xfrm>
            <a:off x="10502915" y="5353582"/>
            <a:ext cx="1901585" cy="152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7200" dirty="0">
                <a:solidFill>
                  <a:srgbClr val="FFFFFF"/>
                </a:solidFill>
              </a:rPr>
              <a:t>45</a:t>
            </a:r>
            <a:r>
              <a:rPr lang="uk-UA" dirty="0">
                <a:solidFill>
                  <a:srgbClr val="FFFFFF"/>
                </a:solidFill>
              </a:rPr>
              <a:t>%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0" name="Shape 250"/>
          <p:cNvSpPr txBox="1">
            <a:spLocks/>
          </p:cNvSpPr>
          <p:nvPr/>
        </p:nvSpPr>
        <p:spPr>
          <a:xfrm>
            <a:off x="8545081" y="5879463"/>
            <a:ext cx="2165431" cy="9413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algn="ctr"/>
            <a:r>
              <a:rPr lang="ru-RU" sz="1400" dirty="0">
                <a:solidFill>
                  <a:srgbClr val="FFFFFF"/>
                </a:solidFill>
              </a:rPr>
              <a:t>Населения Земли</a:t>
            </a:r>
            <a:br>
              <a:rPr lang="ru-RU" sz="1400" dirty="0">
                <a:solidFill>
                  <a:srgbClr val="FFFFFF"/>
                </a:solidFill>
              </a:rPr>
            </a:br>
            <a:r>
              <a:rPr lang="ru-RU" sz="1400" dirty="0">
                <a:solidFill>
                  <a:srgbClr val="FFFFFF"/>
                </a:solidFill>
              </a:rPr>
              <a:t>Интернет-пользователи  </a:t>
            </a:r>
            <a:br>
              <a:rPr lang="ru-RU" sz="1400" dirty="0">
                <a:solidFill>
                  <a:srgbClr val="FFFFFF"/>
                </a:solidFill>
              </a:rPr>
            </a:br>
            <a:r>
              <a:rPr lang="ru-RU" sz="1400" dirty="0">
                <a:solidFill>
                  <a:srgbClr val="FFFFFF"/>
                </a:solidFill>
              </a:rPr>
              <a:t>2520 млн чел.</a:t>
            </a:r>
          </a:p>
        </p:txBody>
      </p:sp>
    </p:spTree>
    <p:extLst>
      <p:ext uri="{BB962C8B-B14F-4D97-AF65-F5344CB8AC3E}">
        <p14:creationId xmlns:p14="http://schemas.microsoft.com/office/powerpoint/2010/main" val="188924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buNone/>
            </a:pPr>
            <a:r>
              <a:rPr lang="ru-RU" sz="4800" dirty="0"/>
              <a:t>Перспективы</a:t>
            </a:r>
            <a:r>
              <a:rPr lang="en-US" sz="4800" dirty="0"/>
              <a:t> </a:t>
            </a:r>
            <a:r>
              <a:rPr lang="ru-RU" sz="4800" dirty="0"/>
              <a:t>развития</a:t>
            </a:r>
            <a:br>
              <a:rPr lang="ru-RU" sz="4800" dirty="0"/>
            </a:br>
            <a:r>
              <a:rPr lang="en-US" sz="4800" dirty="0"/>
              <a:t>e-commerce</a:t>
            </a:r>
            <a:r>
              <a:rPr lang="ru-RU" sz="4800" dirty="0"/>
              <a:t> в Украине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671794" y="3233825"/>
            <a:ext cx="4848211" cy="16973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marL="609585" lvl="0" indent="-558786" algn="ctr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 panose="020B0604020202020204" pitchFamily="34" charset="0"/>
              <a:buChar char="▹"/>
              <a:defRPr sz="2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219170" lvl="1" indent="-507987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 panose="020B0604020202020204" pitchFamily="34" charset="0"/>
              <a:buChar char="▸"/>
              <a:defRPr sz="24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828754" lvl="2" indent="-507987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 panose="020B0604020202020204" pitchFamily="34" charset="0"/>
              <a:buChar char="⬩"/>
              <a:defRPr sz="20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438339" lvl="3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⬞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047924" lvl="4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○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3657509" lvl="5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■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4267093" lvl="6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●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4876678" lvl="7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○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5486263" lvl="8" indent="-457189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Char char="■"/>
              <a:defRPr sz="1800" i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/>
              <a:t>Рынок e-</a:t>
            </a:r>
            <a:r>
              <a:rPr lang="ru-RU" sz="2400" dirty="0" err="1"/>
              <a:t>commerce</a:t>
            </a:r>
            <a:r>
              <a:rPr lang="ru-RU" sz="2400" dirty="0"/>
              <a:t> Украины — самый быстрорастущий в Европе. РОСТ НА 25-35%</a:t>
            </a:r>
          </a:p>
        </p:txBody>
      </p:sp>
    </p:spTree>
    <p:extLst>
      <p:ext uri="{BB962C8B-B14F-4D97-AF65-F5344CB8AC3E}">
        <p14:creationId xmlns:p14="http://schemas.microsoft.com/office/powerpoint/2010/main" val="4047584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44282</TotalTime>
  <Words>1752</Words>
  <Application>Microsoft Office PowerPoint</Application>
  <PresentationFormat>Широкоэкранный</PresentationFormat>
  <Paragraphs>416</Paragraphs>
  <Slides>61</Slides>
  <Notes>27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78" baseType="lpstr">
      <vt:lpstr>Raleway Thin</vt:lpstr>
      <vt:lpstr>Dosis</vt:lpstr>
      <vt:lpstr>Source Sans Pro</vt:lpstr>
      <vt:lpstr>Calibri Light</vt:lpstr>
      <vt:lpstr>Cambria</vt:lpstr>
      <vt:lpstr>Arial</vt:lpstr>
      <vt:lpstr>Raleway ExtraBold</vt:lpstr>
      <vt:lpstr>Times New Roman</vt:lpstr>
      <vt:lpstr>Century</vt:lpstr>
      <vt:lpstr>Arial Black</vt:lpstr>
      <vt:lpstr>Raleway</vt:lpstr>
      <vt:lpstr>Raleway SemiBold</vt:lpstr>
      <vt:lpstr>Raleway Medium</vt:lpstr>
      <vt:lpstr>Raleway Black</vt:lpstr>
      <vt:lpstr>Raleway Light</vt:lpstr>
      <vt:lpstr>Calibri</vt:lpstr>
      <vt:lpstr>Тема Office</vt:lpstr>
      <vt:lpstr>Инновации в доставке последней мили</vt:lpstr>
      <vt:lpstr>Презентация PowerPoint</vt:lpstr>
      <vt:lpstr>Презентация PowerPoint</vt:lpstr>
      <vt:lpstr>Почтовый дрон</vt:lpstr>
      <vt:lpstr>Презентация PowerPoint</vt:lpstr>
      <vt:lpstr>Презентация PowerPoint</vt:lpstr>
      <vt:lpstr>Причина внедрения инноваций  в последней миле?</vt:lpstr>
      <vt:lpstr>Развитие e-commerce в мире</vt:lpstr>
      <vt:lpstr>Презентация PowerPoint</vt:lpstr>
      <vt:lpstr>Количество людей, которые делают покупки онлайн в Украине</vt:lpstr>
      <vt:lpstr>Онлайн покупают почти всё</vt:lpstr>
      <vt:lpstr>Презентация PowerPoint</vt:lpstr>
      <vt:lpstr>Презентация PowerPoint</vt:lpstr>
      <vt:lpstr>Основные инноваторы в доставке последней мили</vt:lpstr>
      <vt:lpstr>Проблематика</vt:lpstr>
      <vt:lpstr>Тенденции в доставке последней мили</vt:lpstr>
      <vt:lpstr>Инвестиции  в логистику</vt:lpstr>
      <vt:lpstr>Инвестиции  в логистику</vt:lpstr>
      <vt:lpstr>Презентация PowerPoint</vt:lpstr>
      <vt:lpstr>BLOCKCHAIN</vt:lpstr>
      <vt:lpstr>Принципы работы Block Chain</vt:lpstr>
      <vt:lpstr>BIG DATA</vt:lpstr>
      <vt:lpstr>Некоторое применение Big Data</vt:lpstr>
      <vt:lpstr>MACHINE  LEARNING</vt:lpstr>
      <vt:lpstr>КЕЙС: UBER</vt:lpstr>
      <vt:lpstr>CHATBOTS</vt:lpstr>
      <vt:lpstr>IoT</vt:lpstr>
      <vt:lpstr>SHARING  ECONOMY</vt:lpstr>
      <vt:lpstr>Ожидание снижение транспортных затрат</vt:lpstr>
      <vt:lpstr>КЕЙС: FLEXE </vt:lpstr>
      <vt:lpstr>КЕЙС: UBER FREIGHT </vt:lpstr>
      <vt:lpstr>DRONES</vt:lpstr>
      <vt:lpstr>КЕЙС: AMAZON PRIME AIR</vt:lpstr>
      <vt:lpstr>КЕЙС: MERCEDES-BENZ VANS</vt:lpstr>
      <vt:lpstr>COMPUTER  VISION</vt:lpstr>
      <vt:lpstr>КЕЙС: AMAZON</vt:lpstr>
      <vt:lpstr>AR VR</vt:lpstr>
      <vt:lpstr>КЕЙС: DHL. Vision Picking </vt:lpstr>
      <vt:lpstr>3D PRINTING </vt:lpstr>
      <vt:lpstr>SELF-DRIVING  VEHICLES</vt:lpstr>
      <vt:lpstr>OMNI-CHANNEL</vt:lpstr>
      <vt:lpstr>ВЛИЯНИЕ НА  СОЦИУМ И БИЗНЕС</vt:lpstr>
      <vt:lpstr>Презентация PowerPoint</vt:lpstr>
      <vt:lpstr>Мешает внедрению инноваций</vt:lpstr>
      <vt:lpstr>Презентация PowerPoint</vt:lpstr>
      <vt:lpstr>Предпосылки к изменению</vt:lpstr>
      <vt:lpstr>Украинский проект iPOST</vt:lpstr>
      <vt:lpstr>Возможности iPOST</vt:lpstr>
      <vt:lpstr>Почтаматы  в Украине</vt:lpstr>
      <vt:lpstr>Автоматизированные склады в Украине</vt:lpstr>
      <vt:lpstr>Для чего запустили ULC</vt:lpstr>
      <vt:lpstr>Хакатон в ритейле и логистике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Рекомендации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Последняя миля: как мы будем получать покупки</dc:title>
  <dc:creator>user</dc:creator>
  <cp:lastModifiedBy>user</cp:lastModifiedBy>
  <cp:revision>318</cp:revision>
  <dcterms:created xsi:type="dcterms:W3CDTF">2018-02-25T13:23:30Z</dcterms:created>
  <dcterms:modified xsi:type="dcterms:W3CDTF">2018-04-23T21:05:33Z</dcterms:modified>
</cp:coreProperties>
</file>