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8"/>
  </p:notesMasterIdLst>
  <p:sldIdLst>
    <p:sldId id="324" r:id="rId2"/>
    <p:sldId id="349" r:id="rId3"/>
    <p:sldId id="344" r:id="rId4"/>
    <p:sldId id="337" r:id="rId5"/>
    <p:sldId id="351" r:id="rId6"/>
    <p:sldId id="352" r:id="rId7"/>
    <p:sldId id="353" r:id="rId8"/>
    <p:sldId id="354" r:id="rId9"/>
    <p:sldId id="355" r:id="rId10"/>
    <p:sldId id="356" r:id="rId11"/>
    <p:sldId id="357" r:id="rId12"/>
    <p:sldId id="358" r:id="rId13"/>
    <p:sldId id="359" r:id="rId14"/>
    <p:sldId id="360" r:id="rId15"/>
    <p:sldId id="361" r:id="rId16"/>
    <p:sldId id="362" r:id="rId17"/>
    <p:sldId id="363" r:id="rId18"/>
    <p:sldId id="364" r:id="rId19"/>
    <p:sldId id="365" r:id="rId20"/>
    <p:sldId id="366" r:id="rId21"/>
    <p:sldId id="367" r:id="rId22"/>
    <p:sldId id="368" r:id="rId23"/>
    <p:sldId id="369" r:id="rId24"/>
    <p:sldId id="370" r:id="rId25"/>
    <p:sldId id="371" r:id="rId26"/>
    <p:sldId id="372" r:id="rId27"/>
  </p:sldIdLst>
  <p:sldSz cx="12192000" cy="6858000"/>
  <p:notesSz cx="6858000" cy="9144000"/>
  <p:custDataLst>
    <p:tags r:id="rId29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22D33"/>
    <a:srgbClr val="9BC300"/>
    <a:srgbClr val="739200"/>
    <a:srgbClr val="FF99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62" autoAdjust="0"/>
    <p:restoredTop sz="84186" autoAdjust="0"/>
  </p:normalViewPr>
  <p:slideViewPr>
    <p:cSldViewPr snapToGrid="0">
      <p:cViewPr varScale="1">
        <p:scale>
          <a:sx n="66" d="100"/>
          <a:sy n="66" d="100"/>
        </p:scale>
        <p:origin x="1056" y="6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Дзюба Антон Миколайович" userId="adeb6f05-4df3-45cb-8cd2-7b55d3c0b038" providerId="ADAL" clId="{D65442E4-0E90-4DEB-8F8C-03EA2845EF7A}"/>
    <pc:docChg chg="undo custSel addSld delSld modSld sldOrd">
      <pc:chgData name="Дзюба Антон Миколайович" userId="adeb6f05-4df3-45cb-8cd2-7b55d3c0b038" providerId="ADAL" clId="{D65442E4-0E90-4DEB-8F8C-03EA2845EF7A}" dt="2018-02-27T00:23:19.943" v="70"/>
      <pc:docMkLst>
        <pc:docMk/>
      </pc:docMkLst>
      <pc:sldChg chg="addSp delSp modSp">
        <pc:chgData name="Дзюба Антон Миколайович" userId="adeb6f05-4df3-45cb-8cd2-7b55d3c0b038" providerId="ADAL" clId="{D65442E4-0E90-4DEB-8F8C-03EA2845EF7A}" dt="2018-02-27T00:07:52.416" v="10" actId="1076"/>
        <pc:sldMkLst>
          <pc:docMk/>
          <pc:sldMk cId="1288871718" sldId="291"/>
        </pc:sldMkLst>
        <pc:spChg chg="mod topLvl">
          <ac:chgData name="Дзюба Антон Миколайович" userId="adeb6f05-4df3-45cb-8cd2-7b55d3c0b038" providerId="ADAL" clId="{D65442E4-0E90-4DEB-8F8C-03EA2845EF7A}" dt="2018-02-27T00:07:52.416" v="10" actId="1076"/>
          <ac:spMkLst>
            <pc:docMk/>
            <pc:sldMk cId="1288871718" sldId="291"/>
            <ac:spMk id="21" creationId="{5B085D7A-66C9-435F-AFBF-552A07493CE1}"/>
          </ac:spMkLst>
        </pc:spChg>
        <pc:grpChg chg="del">
          <ac:chgData name="Дзюба Антон Миколайович" userId="adeb6f05-4df3-45cb-8cd2-7b55d3c0b038" providerId="ADAL" clId="{D65442E4-0E90-4DEB-8F8C-03EA2845EF7A}" dt="2018-02-27T00:07:16.804" v="0" actId="478"/>
          <ac:grpSpMkLst>
            <pc:docMk/>
            <pc:sldMk cId="1288871718" sldId="291"/>
            <ac:grpSpMk id="5" creationId="{580AC9FF-F226-4DE7-BBEF-B6C93B1EF0E3}"/>
          </ac:grpSpMkLst>
        </pc:grpChg>
        <pc:grpChg chg="add mod">
          <ac:chgData name="Дзюба Антон Миколайович" userId="adeb6f05-4df3-45cb-8cd2-7b55d3c0b038" providerId="ADAL" clId="{D65442E4-0E90-4DEB-8F8C-03EA2845EF7A}" dt="2018-02-27T00:07:49.607" v="9" actId="1076"/>
          <ac:grpSpMkLst>
            <pc:docMk/>
            <pc:sldMk cId="1288871718" sldId="291"/>
            <ac:grpSpMk id="15" creationId="{98B90B50-0529-4B45-828A-8567D1952391}"/>
          </ac:grpSpMkLst>
        </pc:grpChg>
        <pc:picChg chg="del topLvl">
          <ac:chgData name="Дзюба Антон Миколайович" userId="adeb6f05-4df3-45cb-8cd2-7b55d3c0b038" providerId="ADAL" clId="{D65442E4-0E90-4DEB-8F8C-03EA2845EF7A}" dt="2018-02-27T00:07:16.804" v="0" actId="478"/>
          <ac:picMkLst>
            <pc:docMk/>
            <pc:sldMk cId="1288871718" sldId="291"/>
            <ac:picMk id="4" creationId="{F38F499C-9864-40F4-9BB6-4A46A81EA1CA}"/>
          </ac:picMkLst>
        </pc:picChg>
        <pc:picChg chg="add mod">
          <ac:chgData name="Дзюба Антон Миколайович" userId="adeb6f05-4df3-45cb-8cd2-7b55d3c0b038" providerId="ADAL" clId="{D65442E4-0E90-4DEB-8F8C-03EA2845EF7A}" dt="2018-02-27T00:07:39.376" v="7" actId="164"/>
          <ac:picMkLst>
            <pc:docMk/>
            <pc:sldMk cId="1288871718" sldId="291"/>
            <ac:picMk id="10" creationId="{1C232D23-72E2-4FB5-AD33-E489C575DCD9}"/>
          </ac:picMkLst>
        </pc:picChg>
      </pc:sldChg>
      <pc:sldChg chg="ord">
        <pc:chgData name="Дзюба Антон Миколайович" userId="adeb6f05-4df3-45cb-8cd2-7b55d3c0b038" providerId="ADAL" clId="{D65442E4-0E90-4DEB-8F8C-03EA2845EF7A}" dt="2018-02-27T00:22:46.785" v="69"/>
        <pc:sldMkLst>
          <pc:docMk/>
          <pc:sldMk cId="2435431553" sldId="307"/>
        </pc:sldMkLst>
      </pc:sldChg>
      <pc:sldChg chg="ord">
        <pc:chgData name="Дзюба Антон Миколайович" userId="adeb6f05-4df3-45cb-8cd2-7b55d3c0b038" providerId="ADAL" clId="{D65442E4-0E90-4DEB-8F8C-03EA2845EF7A}" dt="2018-02-27T00:11:37.833" v="49"/>
        <pc:sldMkLst>
          <pc:docMk/>
          <pc:sldMk cId="4234650508" sldId="316"/>
        </pc:sldMkLst>
      </pc:sldChg>
      <pc:sldChg chg="del">
        <pc:chgData name="Дзюба Антон Миколайович" userId="adeb6f05-4df3-45cb-8cd2-7b55d3c0b038" providerId="ADAL" clId="{D65442E4-0E90-4DEB-8F8C-03EA2845EF7A}" dt="2018-02-27T00:11:26.029" v="48" actId="2696"/>
        <pc:sldMkLst>
          <pc:docMk/>
          <pc:sldMk cId="2254788170" sldId="317"/>
        </pc:sldMkLst>
      </pc:sldChg>
      <pc:sldChg chg="del">
        <pc:chgData name="Дзюба Антон Миколайович" userId="adeb6f05-4df3-45cb-8cd2-7b55d3c0b038" providerId="ADAL" clId="{D65442E4-0E90-4DEB-8F8C-03EA2845EF7A}" dt="2018-02-27T00:09:51.589" v="29" actId="2696"/>
        <pc:sldMkLst>
          <pc:docMk/>
          <pc:sldMk cId="1436514825" sldId="330"/>
        </pc:sldMkLst>
      </pc:sldChg>
      <pc:sldChg chg="del">
        <pc:chgData name="Дзюба Антон Миколайович" userId="adeb6f05-4df3-45cb-8cd2-7b55d3c0b038" providerId="ADAL" clId="{D65442E4-0E90-4DEB-8F8C-03EA2845EF7A}" dt="2018-02-27T00:11:06.858" v="47" actId="2696"/>
        <pc:sldMkLst>
          <pc:docMk/>
          <pc:sldMk cId="2111437480" sldId="331"/>
        </pc:sldMkLst>
      </pc:sldChg>
      <pc:sldChg chg="addSp delSp modSp">
        <pc:chgData name="Дзюба Антон Миколайович" userId="adeb6f05-4df3-45cb-8cd2-7b55d3c0b038" providerId="ADAL" clId="{D65442E4-0E90-4DEB-8F8C-03EA2845EF7A}" dt="2018-02-27T00:11:02.664" v="46" actId="1076"/>
        <pc:sldMkLst>
          <pc:docMk/>
          <pc:sldMk cId="1760977070" sldId="332"/>
        </pc:sldMkLst>
        <pc:spChg chg="add del mod">
          <ac:chgData name="Дзюба Антон Миколайович" userId="adeb6f05-4df3-45cb-8cd2-7b55d3c0b038" providerId="ADAL" clId="{D65442E4-0E90-4DEB-8F8C-03EA2845EF7A}" dt="2018-02-27T00:08:53.480" v="17" actId="478"/>
          <ac:spMkLst>
            <pc:docMk/>
            <pc:sldMk cId="1760977070" sldId="332"/>
            <ac:spMk id="3" creationId="{D834A224-0389-4C60-B81E-B61569A71F96}"/>
          </ac:spMkLst>
        </pc:spChg>
        <pc:spChg chg="add">
          <ac:chgData name="Дзюба Антон Миколайович" userId="adeb6f05-4df3-45cb-8cd2-7b55d3c0b038" providerId="ADAL" clId="{D65442E4-0E90-4DEB-8F8C-03EA2845EF7A}" dt="2018-02-27T00:10:38.260" v="36"/>
          <ac:spMkLst>
            <pc:docMk/>
            <pc:sldMk cId="1760977070" sldId="332"/>
            <ac:spMk id="9" creationId="{9929F818-CA1C-40BC-8D7F-7FD8F29169C4}"/>
          </ac:spMkLst>
        </pc:spChg>
        <pc:spChg chg="del mod">
          <ac:chgData name="Дзюба Антон Миколайович" userId="adeb6f05-4df3-45cb-8cd2-7b55d3c0b038" providerId="ADAL" clId="{D65442E4-0E90-4DEB-8F8C-03EA2845EF7A}" dt="2018-02-27T00:08:52.076" v="16" actId="478"/>
          <ac:spMkLst>
            <pc:docMk/>
            <pc:sldMk cId="1760977070" sldId="332"/>
            <ac:spMk id="359" creationId="{00000000-0000-0000-0000-000000000000}"/>
          </ac:spMkLst>
        </pc:spChg>
        <pc:graphicFrameChg chg="mod modGraphic">
          <ac:chgData name="Дзюба Антон Миколайович" userId="adeb6f05-4df3-45cb-8cd2-7b55d3c0b038" providerId="ADAL" clId="{D65442E4-0E90-4DEB-8F8C-03EA2845EF7A}" dt="2018-02-27T00:11:02.664" v="46" actId="1076"/>
          <ac:graphicFrameMkLst>
            <pc:docMk/>
            <pc:sldMk cId="1760977070" sldId="332"/>
            <ac:graphicFrameMk id="360" creationId="{00000000-0000-0000-0000-000000000000}"/>
          </ac:graphicFrameMkLst>
        </pc:graphicFrameChg>
        <pc:picChg chg="add mod">
          <ac:chgData name="Дзюба Антон Миколайович" userId="adeb6f05-4df3-45cb-8cd2-7b55d3c0b038" providerId="ADAL" clId="{D65442E4-0E90-4DEB-8F8C-03EA2845EF7A}" dt="2018-02-27T00:11:02.336" v="45" actId="1076"/>
          <ac:picMkLst>
            <pc:docMk/>
            <pc:sldMk cId="1760977070" sldId="332"/>
            <ac:picMk id="7" creationId="{669606A5-03DB-40C6-B295-004D98750AD6}"/>
          </ac:picMkLst>
        </pc:picChg>
        <pc:picChg chg="add mod">
          <ac:chgData name="Дзюба Антон Миколайович" userId="adeb6f05-4df3-45cb-8cd2-7b55d3c0b038" providerId="ADAL" clId="{D65442E4-0E90-4DEB-8F8C-03EA2845EF7A}" dt="2018-02-27T00:11:02.048" v="44" actId="1076"/>
          <ac:picMkLst>
            <pc:docMk/>
            <pc:sldMk cId="1760977070" sldId="332"/>
            <ac:picMk id="8" creationId="{61633873-57F0-4B17-99FC-CD5CC55B9BD4}"/>
          </ac:picMkLst>
        </pc:picChg>
      </pc:sldChg>
      <pc:sldChg chg="del">
        <pc:chgData name="Дзюба Антон Миколайович" userId="adeb6f05-4df3-45cb-8cd2-7b55d3c0b038" providerId="ADAL" clId="{D65442E4-0E90-4DEB-8F8C-03EA2845EF7A}" dt="2018-02-27T00:08:41.077" v="13" actId="2696"/>
        <pc:sldMkLst>
          <pc:docMk/>
          <pc:sldMk cId="2512399386" sldId="333"/>
        </pc:sldMkLst>
      </pc:sldChg>
      <pc:sldChg chg="del">
        <pc:chgData name="Дзюба Антон Миколайович" userId="adeb6f05-4df3-45cb-8cd2-7b55d3c0b038" providerId="ADAL" clId="{D65442E4-0E90-4DEB-8F8C-03EA2845EF7A}" dt="2018-02-27T00:08:46.103" v="14" actId="2696"/>
        <pc:sldMkLst>
          <pc:docMk/>
          <pc:sldMk cId="1863317814" sldId="334"/>
        </pc:sldMkLst>
      </pc:sldChg>
      <pc:sldChg chg="del">
        <pc:chgData name="Дзюба Антон Миколайович" userId="adeb6f05-4df3-45cb-8cd2-7b55d3c0b038" providerId="ADAL" clId="{D65442E4-0E90-4DEB-8F8C-03EA2845EF7A}" dt="2018-02-27T00:08:39.157" v="12" actId="2696"/>
        <pc:sldMkLst>
          <pc:docMk/>
          <pc:sldMk cId="1480453624" sldId="335"/>
        </pc:sldMkLst>
      </pc:sldChg>
      <pc:sldChg chg="del">
        <pc:chgData name="Дзюба Антон Миколайович" userId="adeb6f05-4df3-45cb-8cd2-7b55d3c0b038" providerId="ADAL" clId="{D65442E4-0E90-4DEB-8F8C-03EA2845EF7A}" dt="2018-02-27T00:08:34.135" v="11" actId="2696"/>
        <pc:sldMkLst>
          <pc:docMk/>
          <pc:sldMk cId="3508625120" sldId="336"/>
        </pc:sldMkLst>
      </pc:sldChg>
      <pc:sldChg chg="delSp modSp add">
        <pc:chgData name="Дзюба Антон Миколайович" userId="adeb6f05-4df3-45cb-8cd2-7b55d3c0b038" providerId="ADAL" clId="{D65442E4-0E90-4DEB-8F8C-03EA2845EF7A}" dt="2018-02-27T00:18:26.033" v="56" actId="27636"/>
        <pc:sldMkLst>
          <pc:docMk/>
          <pc:sldMk cId="2692079815" sldId="338"/>
        </pc:sldMkLst>
        <pc:spChg chg="mod">
          <ac:chgData name="Дзюба Антон Миколайович" userId="adeb6f05-4df3-45cb-8cd2-7b55d3c0b038" providerId="ADAL" clId="{D65442E4-0E90-4DEB-8F8C-03EA2845EF7A}" dt="2018-02-27T00:18:26.033" v="56" actId="27636"/>
          <ac:spMkLst>
            <pc:docMk/>
            <pc:sldMk cId="2692079815" sldId="338"/>
            <ac:spMk id="3" creationId="{00000000-0000-0000-0000-000000000000}"/>
          </ac:spMkLst>
        </pc:spChg>
        <pc:spChg chg="del">
          <ac:chgData name="Дзюба Антон Миколайович" userId="adeb6f05-4df3-45cb-8cd2-7b55d3c0b038" providerId="ADAL" clId="{D65442E4-0E90-4DEB-8F8C-03EA2845EF7A}" dt="2018-02-27T00:18:08.415" v="54" actId="478"/>
          <ac:spMkLst>
            <pc:docMk/>
            <pc:sldMk cId="2692079815" sldId="338"/>
            <ac:spMk id="5" creationId="{00000000-0000-0000-0000-000000000000}"/>
          </ac:spMkLst>
        </pc:spChg>
        <pc:picChg chg="del">
          <ac:chgData name="Дзюба Антон Миколайович" userId="adeb6f05-4df3-45cb-8cd2-7b55d3c0b038" providerId="ADAL" clId="{D65442E4-0E90-4DEB-8F8C-03EA2845EF7A}" dt="2018-02-27T00:18:06.839" v="53" actId="478"/>
          <ac:picMkLst>
            <pc:docMk/>
            <pc:sldMk cId="2692079815" sldId="338"/>
            <ac:picMk id="4" creationId="{00000000-0000-0000-0000-000000000000}"/>
          </ac:picMkLst>
        </pc:picChg>
      </pc:sldChg>
      <pc:sldChg chg="delSp modSp add">
        <pc:chgData name="Дзюба Антон Миколайович" userId="adeb6f05-4df3-45cb-8cd2-7b55d3c0b038" providerId="ADAL" clId="{D65442E4-0E90-4DEB-8F8C-03EA2845EF7A}" dt="2018-02-27T00:18:50.503" v="62" actId="478"/>
        <pc:sldMkLst>
          <pc:docMk/>
          <pc:sldMk cId="858044741" sldId="339"/>
        </pc:sldMkLst>
        <pc:spChg chg="mod">
          <ac:chgData name="Дзюба Антон Миколайович" userId="adeb6f05-4df3-45cb-8cd2-7b55d3c0b038" providerId="ADAL" clId="{D65442E4-0E90-4DEB-8F8C-03EA2845EF7A}" dt="2018-02-27T00:18:47.313" v="60" actId="27636"/>
          <ac:spMkLst>
            <pc:docMk/>
            <pc:sldMk cId="858044741" sldId="339"/>
            <ac:spMk id="3" creationId="{00000000-0000-0000-0000-000000000000}"/>
          </ac:spMkLst>
        </pc:spChg>
        <pc:spChg chg="del">
          <ac:chgData name="Дзюба Антон Миколайович" userId="adeb6f05-4df3-45cb-8cd2-7b55d3c0b038" providerId="ADAL" clId="{D65442E4-0E90-4DEB-8F8C-03EA2845EF7A}" dt="2018-02-27T00:18:50.503" v="62" actId="478"/>
          <ac:spMkLst>
            <pc:docMk/>
            <pc:sldMk cId="858044741" sldId="339"/>
            <ac:spMk id="5" creationId="{00000000-0000-0000-0000-000000000000}"/>
          </ac:spMkLst>
        </pc:spChg>
        <pc:picChg chg="del">
          <ac:chgData name="Дзюба Антон Миколайович" userId="adeb6f05-4df3-45cb-8cd2-7b55d3c0b038" providerId="ADAL" clId="{D65442E4-0E90-4DEB-8F8C-03EA2845EF7A}" dt="2018-02-27T00:18:48.767" v="61" actId="478"/>
          <ac:picMkLst>
            <pc:docMk/>
            <pc:sldMk cId="858044741" sldId="339"/>
            <ac:picMk id="4" creationId="{00000000-0000-0000-0000-000000000000}"/>
          </ac:picMkLst>
        </pc:picChg>
      </pc:sldChg>
      <pc:sldChg chg="modSp add">
        <pc:chgData name="Дзюба Антон Миколайович" userId="adeb6f05-4df3-45cb-8cd2-7b55d3c0b038" providerId="ADAL" clId="{D65442E4-0E90-4DEB-8F8C-03EA2845EF7A}" dt="2018-02-27T00:18:56.254" v="64" actId="27636"/>
        <pc:sldMkLst>
          <pc:docMk/>
          <pc:sldMk cId="3629104393" sldId="340"/>
        </pc:sldMkLst>
        <pc:spChg chg="mod">
          <ac:chgData name="Дзюба Антон Миколайович" userId="adeb6f05-4df3-45cb-8cd2-7b55d3c0b038" providerId="ADAL" clId="{D65442E4-0E90-4DEB-8F8C-03EA2845EF7A}" dt="2018-02-27T00:18:56.254" v="64" actId="27636"/>
          <ac:spMkLst>
            <pc:docMk/>
            <pc:sldMk cId="3629104393" sldId="340"/>
            <ac:spMk id="3" creationId="{00000000-0000-0000-0000-000000000000}"/>
          </ac:spMkLst>
        </pc:spChg>
      </pc:sldChg>
      <pc:sldChg chg="add">
        <pc:chgData name="Дзюба Антон Миколайович" userId="adeb6f05-4df3-45cb-8cd2-7b55d3c0b038" providerId="ADAL" clId="{D65442E4-0E90-4DEB-8F8C-03EA2845EF7A}" dt="2018-02-27T00:20:05.192" v="65"/>
        <pc:sldMkLst>
          <pc:docMk/>
          <pc:sldMk cId="2515829605" sldId="341"/>
        </pc:sldMkLst>
      </pc:sldChg>
      <pc:sldChg chg="add">
        <pc:chgData name="Дзюба Антон Миколайович" userId="adeb6f05-4df3-45cb-8cd2-7b55d3c0b038" providerId="ADAL" clId="{D65442E4-0E90-4DEB-8F8C-03EA2845EF7A}" dt="2018-02-27T00:20:05.192" v="65"/>
        <pc:sldMkLst>
          <pc:docMk/>
          <pc:sldMk cId="1958683302" sldId="342"/>
        </pc:sldMkLst>
      </pc:sldChg>
      <pc:sldChg chg="add ord">
        <pc:chgData name="Дзюба Антон Миколайович" userId="adeb6f05-4df3-45cb-8cd2-7b55d3c0b038" providerId="ADAL" clId="{D65442E4-0E90-4DEB-8F8C-03EA2845EF7A}" dt="2018-02-27T00:21:44.225" v="67"/>
        <pc:sldMkLst>
          <pc:docMk/>
          <pc:sldMk cId="1276284075" sldId="343"/>
        </pc:sldMkLst>
      </pc:sldChg>
      <pc:sldChg chg="add">
        <pc:chgData name="Дзюба Антон Миколайович" userId="adeb6f05-4df3-45cb-8cd2-7b55d3c0b038" providerId="ADAL" clId="{D65442E4-0E90-4DEB-8F8C-03EA2845EF7A}" dt="2018-02-27T00:23:19.943" v="70"/>
        <pc:sldMkLst>
          <pc:docMk/>
          <pc:sldMk cId="2251242500" sldId="344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B4A539-8863-43B8-928B-4B531C5C50DD}" type="datetimeFigureOut">
              <a:rPr lang="ru-RU" smtClean="0"/>
              <a:t>20.04.2018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E6E02E-235C-4EE5-A961-4A9F7125B7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1045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E6E02E-235C-4EE5-A961-4A9F7125B7AC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45311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E6E02E-235C-4EE5-A961-4A9F7125B7AC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36875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263024-AC95-4955-8349-27C1689385BA}" type="slidenum">
              <a:rPr lang="uk-UA" smtClean="0"/>
              <a:t>5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743823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263024-AC95-4955-8349-27C1689385BA}" type="slidenum">
              <a:rPr lang="uk-UA" smtClean="0"/>
              <a:t>6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977435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dirty="0" err="1" smtClean="0"/>
              <a:t>Как</a:t>
            </a:r>
            <a:r>
              <a:rPr lang="uk-UA" baseline="0" dirty="0" smtClean="0"/>
              <a:t> я попал в </a:t>
            </a:r>
            <a:r>
              <a:rPr lang="uk-UA" baseline="0" dirty="0" err="1" smtClean="0"/>
              <a:t>бизнес-образование</a:t>
            </a:r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454AB0-227B-47F7-B81B-06E14E861CD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6790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9072B-1E7A-4CFF-B447-167920139513}" type="datetimeFigureOut">
              <a:rPr lang="uk-UA" smtClean="0"/>
              <a:t>20.04.2018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EFA04-6F4C-4C0B-A58D-6B1AF717094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677561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9072B-1E7A-4CFF-B447-167920139513}" type="datetimeFigureOut">
              <a:rPr lang="uk-UA" smtClean="0"/>
              <a:t>20.04.2018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EFA04-6F4C-4C0B-A58D-6B1AF717094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676887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9072B-1E7A-4CFF-B447-167920139513}" type="datetimeFigureOut">
              <a:rPr lang="uk-UA" smtClean="0"/>
              <a:t>20.04.2018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EFA04-6F4C-4C0B-A58D-6B1AF717094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181676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подзаголовок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>
            <a:spLocks noGrp="1"/>
          </p:cNvSpPr>
          <p:nvPr>
            <p:ph type="title"/>
          </p:nvPr>
        </p:nvSpPr>
        <p:spPr>
          <a:xfrm>
            <a:off x="1190625" y="1151930"/>
            <a:ext cx="9810750" cy="2321719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 lvl="0">
              <a:defRPr sz="1800"/>
            </a:pPr>
            <a:r>
              <a:rPr sz="5625"/>
              <a:t>Текст заголовка</a:t>
            </a:r>
          </a:p>
        </p:txBody>
      </p:sp>
      <p:sp>
        <p:nvSpPr>
          <p:cNvPr id="31" name="Shape 31"/>
          <p:cNvSpPr>
            <a:spLocks noGrp="1"/>
          </p:cNvSpPr>
          <p:nvPr>
            <p:ph type="body" idx="1"/>
          </p:nvPr>
        </p:nvSpPr>
        <p:spPr>
          <a:xfrm>
            <a:off x="1190625" y="3536156"/>
            <a:ext cx="9810750" cy="794742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250">
                <a:solidFill>
                  <a:srgbClr val="000000"/>
                </a:solidFill>
              </a:defRPr>
            </a:lvl1pPr>
            <a:lvl2pPr marL="0" indent="160729" algn="ctr">
              <a:spcBef>
                <a:spcPts val="0"/>
              </a:spcBef>
              <a:buSzTx/>
              <a:buNone/>
              <a:defRPr sz="2250">
                <a:solidFill>
                  <a:srgbClr val="000000"/>
                </a:solidFill>
              </a:defRPr>
            </a:lvl2pPr>
            <a:lvl3pPr marL="0" indent="321457" algn="ctr">
              <a:spcBef>
                <a:spcPts val="0"/>
              </a:spcBef>
              <a:buSzTx/>
              <a:buNone/>
              <a:defRPr sz="2250">
                <a:solidFill>
                  <a:srgbClr val="000000"/>
                </a:solidFill>
              </a:defRPr>
            </a:lvl3pPr>
            <a:lvl4pPr marL="0" indent="482186" algn="ctr">
              <a:spcBef>
                <a:spcPts val="0"/>
              </a:spcBef>
              <a:buSzTx/>
              <a:buNone/>
              <a:defRPr sz="2250">
                <a:solidFill>
                  <a:srgbClr val="000000"/>
                </a:solidFill>
              </a:defRPr>
            </a:lvl4pPr>
            <a:lvl5pPr marL="0" indent="642915" algn="ctr">
              <a:spcBef>
                <a:spcPts val="0"/>
              </a:spcBef>
              <a:buSzTx/>
              <a:buNone/>
              <a:defRPr sz="2250">
                <a:solidFill>
                  <a:srgbClr val="000000"/>
                </a:solidFill>
              </a:defRPr>
            </a:lvl5pPr>
          </a:lstStyle>
          <a:p>
            <a:pPr lvl="0">
              <a:defRPr sz="1800"/>
            </a:pPr>
            <a:r>
              <a:rPr sz="2250"/>
              <a:t>Уровень текста 1</a:t>
            </a:r>
          </a:p>
          <a:p>
            <a:pPr lvl="1">
              <a:defRPr sz="1800"/>
            </a:pPr>
            <a:r>
              <a:rPr sz="2250"/>
              <a:t>Уровень текста 2</a:t>
            </a:r>
          </a:p>
          <a:p>
            <a:pPr lvl="2">
              <a:defRPr sz="1800"/>
            </a:pPr>
            <a:r>
              <a:rPr sz="2250"/>
              <a:t>Уровень текста 3</a:t>
            </a:r>
          </a:p>
          <a:p>
            <a:pPr lvl="3">
              <a:defRPr sz="1800"/>
            </a:pPr>
            <a:r>
              <a:rPr sz="2250"/>
              <a:t>Уровень текста 4</a:t>
            </a:r>
          </a:p>
          <a:p>
            <a:pPr lvl="4">
              <a:defRPr sz="1800"/>
            </a:pPr>
            <a:r>
              <a:rPr sz="2250"/>
              <a:t>Уровень текста 5</a:t>
            </a:r>
          </a:p>
        </p:txBody>
      </p:sp>
    </p:spTree>
    <p:extLst>
      <p:ext uri="{BB962C8B-B14F-4D97-AF65-F5344CB8AC3E}">
        <p14:creationId xmlns:p14="http://schemas.microsoft.com/office/powerpoint/2010/main" val="872194619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9072B-1E7A-4CFF-B447-167920139513}" type="datetimeFigureOut">
              <a:rPr lang="uk-UA" smtClean="0"/>
              <a:t>20.04.2018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EFA04-6F4C-4C0B-A58D-6B1AF717094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607649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9072B-1E7A-4CFF-B447-167920139513}" type="datetimeFigureOut">
              <a:rPr lang="uk-UA" smtClean="0"/>
              <a:t>20.04.2018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EFA04-6F4C-4C0B-A58D-6B1AF717094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119910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9072B-1E7A-4CFF-B447-167920139513}" type="datetimeFigureOut">
              <a:rPr lang="uk-UA" smtClean="0"/>
              <a:t>20.04.2018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EFA04-6F4C-4C0B-A58D-6B1AF717094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31415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9072B-1E7A-4CFF-B447-167920139513}" type="datetimeFigureOut">
              <a:rPr lang="uk-UA" smtClean="0"/>
              <a:t>20.04.2018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EFA04-6F4C-4C0B-A58D-6B1AF717094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101175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9072B-1E7A-4CFF-B447-167920139513}" type="datetimeFigureOut">
              <a:rPr lang="uk-UA" smtClean="0"/>
              <a:t>20.04.2018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EFA04-6F4C-4C0B-A58D-6B1AF717094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291203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9072B-1E7A-4CFF-B447-167920139513}" type="datetimeFigureOut">
              <a:rPr lang="uk-UA" smtClean="0"/>
              <a:t>20.04.2018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EFA04-6F4C-4C0B-A58D-6B1AF717094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308697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9072B-1E7A-4CFF-B447-167920139513}" type="datetimeFigureOut">
              <a:rPr lang="uk-UA" smtClean="0"/>
              <a:t>20.04.2018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EFA04-6F4C-4C0B-A58D-6B1AF717094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117422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9072B-1E7A-4CFF-B447-167920139513}" type="datetimeFigureOut">
              <a:rPr lang="uk-UA" smtClean="0"/>
              <a:t>20.04.2018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EFA04-6F4C-4C0B-A58D-6B1AF717094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646846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79072B-1E7A-4CFF-B447-167920139513}" type="datetimeFigureOut">
              <a:rPr lang="uk-UA" smtClean="0"/>
              <a:t>20.04.2018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7EFA04-6F4C-4C0B-A58D-6B1AF717094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972379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6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microsoft.com/office/2007/relationships/hdphoto" Target="../media/hdphoto1.wdp"/><Relationship Id="rId10" Type="http://schemas.openxmlformats.org/officeDocument/2006/relationships/image" Target="../media/image3.png"/><Relationship Id="rId4" Type="http://schemas.openxmlformats.org/officeDocument/2006/relationships/image" Target="../media/image7.png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5710DCE-9383-4AD0-A5BA-FF95278661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>
            <a:off x="-1063751" y="1061323"/>
            <a:ext cx="6833440" cy="4705941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6CE2041-0E52-4258-8FB6-B1B16E40B7F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044" t="77907" r="3" b="1770"/>
          <a:stretch/>
        </p:blipFill>
        <p:spPr>
          <a:xfrm>
            <a:off x="3715971" y="5431627"/>
            <a:ext cx="1880810" cy="1416848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B688AD3E-F7E3-4ACC-ADEC-64417189C21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78037" r="3" b="1771"/>
          <a:stretch/>
        </p:blipFill>
        <p:spPr>
          <a:xfrm flipH="1">
            <a:off x="5591110" y="5440680"/>
            <a:ext cx="3485854" cy="1407795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C8A0949C-F5A4-49C7-BA2A-587B7F8200F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78037" r="-1238" b="1771"/>
          <a:stretch/>
        </p:blipFill>
        <p:spPr>
          <a:xfrm>
            <a:off x="8573546" y="5431627"/>
            <a:ext cx="3663854" cy="1407795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4AA75B-0045-4040-95A9-29A7C200FA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91110" y="177668"/>
            <a:ext cx="4705943" cy="3701101"/>
          </a:xfrm>
          <a:noFill/>
        </p:spPr>
        <p:txBody>
          <a:bodyPr>
            <a:normAutofit/>
          </a:bodyPr>
          <a:lstStyle/>
          <a:p>
            <a:pPr algn="l"/>
            <a:r>
              <a:rPr lang="uk-UA" b="1" dirty="0" smtClean="0">
                <a:solidFill>
                  <a:srgbClr val="A22D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ШКОЛА 2.0:</a:t>
            </a:r>
            <a:br>
              <a:rPr lang="uk-UA" b="1" dirty="0" smtClean="0">
                <a:solidFill>
                  <a:srgbClr val="A22D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</a:br>
            <a:r>
              <a:rPr lang="uk-UA" b="1" dirty="0" smtClean="0">
                <a:solidFill>
                  <a:srgbClr val="A22D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/>
            </a:r>
            <a:br>
              <a:rPr lang="uk-UA" b="1" dirty="0" smtClean="0">
                <a:solidFill>
                  <a:srgbClr val="A22D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</a:br>
            <a:r>
              <a:rPr lang="uk-UA" sz="4000" b="1" dirty="0" smtClean="0">
                <a:solidFill>
                  <a:srgbClr val="A22D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Нові </a:t>
            </a:r>
            <a:r>
              <a:rPr lang="uk-UA" sz="4000" b="1" dirty="0">
                <a:solidFill>
                  <a:srgbClr val="A22D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освітні технології 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3022A591-1B20-4684-A524-89F2AA512E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91110" y="4041010"/>
            <a:ext cx="4705943" cy="1876739"/>
          </a:xfrm>
          <a:noFill/>
        </p:spPr>
        <p:txBody>
          <a:bodyPr>
            <a:normAutofit/>
          </a:bodyPr>
          <a:lstStyle/>
          <a:p>
            <a:pPr algn="l"/>
            <a:r>
              <a:rPr lang="uk-UA" sz="2800" dirty="0">
                <a:latin typeface="Century Gothic" pitchFamily="34" charset="0"/>
              </a:rPr>
              <a:t>Система формування </a:t>
            </a:r>
            <a:r>
              <a:rPr lang="en-US" sz="2800" dirty="0">
                <a:latin typeface="Century Gothic" pitchFamily="34" charset="0"/>
              </a:rPr>
              <a:t>STEAM-</a:t>
            </a:r>
            <a:r>
              <a:rPr lang="uk-UA" sz="2800" dirty="0">
                <a:latin typeface="Century Gothic" pitchFamily="34" charset="0"/>
              </a:rPr>
              <a:t>компетентностей</a:t>
            </a: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8E377231-7A63-43B4-9B27-E5E79F73A3B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3788" b="10748"/>
          <a:stretch/>
        </p:blipFill>
        <p:spPr>
          <a:xfrm>
            <a:off x="-2" y="6517031"/>
            <a:ext cx="12192002" cy="333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0909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3672" y="1916832"/>
            <a:ext cx="5976664" cy="4482498"/>
          </a:xfrm>
        </p:spPr>
      </p:pic>
      <p:sp>
        <p:nvSpPr>
          <p:cNvPr id="7" name="Заголовок 4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1143000"/>
          </a:xfrm>
        </p:spPr>
        <p:txBody>
          <a:bodyPr/>
          <a:lstStyle/>
          <a:p>
            <a:r>
              <a:rPr lang="ru-RU" dirty="0" smtClean="0"/>
              <a:t>Выбор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5391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Цели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981200" y="2348880"/>
            <a:ext cx="8229600" cy="3888432"/>
          </a:xfrm>
        </p:spPr>
        <p:txBody>
          <a:bodyPr/>
          <a:lstStyle/>
          <a:p>
            <a:r>
              <a:rPr lang="ru-RU" dirty="0" smtClean="0"/>
              <a:t>Открыть и помочь развить талант</a:t>
            </a:r>
          </a:p>
          <a:p>
            <a:r>
              <a:rPr lang="ru-RU" dirty="0" smtClean="0"/>
              <a:t>Помочь осознать комфортную роль</a:t>
            </a:r>
          </a:p>
          <a:p>
            <a:r>
              <a:rPr lang="ru-RU" dirty="0" smtClean="0"/>
              <a:t>Развить необходимые навыки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4161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Как это работает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981200" y="1916833"/>
            <a:ext cx="8229600" cy="4525963"/>
          </a:xfrm>
        </p:spPr>
        <p:txBody>
          <a:bodyPr/>
          <a:lstStyle/>
          <a:p>
            <a:r>
              <a:rPr lang="ru-RU" dirty="0"/>
              <a:t>Создание условий</a:t>
            </a:r>
          </a:p>
          <a:p>
            <a:r>
              <a:rPr lang="ru-RU" dirty="0" smtClean="0"/>
              <a:t>Проектно-ориентированный подход</a:t>
            </a:r>
          </a:p>
          <a:p>
            <a:r>
              <a:rPr lang="ru-RU" dirty="0" smtClean="0"/>
              <a:t>Стимулирование интереса к познанию</a:t>
            </a:r>
          </a:p>
          <a:p>
            <a:r>
              <a:rPr lang="ru-RU" dirty="0" smtClean="0"/>
              <a:t>Право на ошибку</a:t>
            </a:r>
          </a:p>
          <a:p>
            <a:r>
              <a:rPr lang="ru-RU" dirty="0" err="1" smtClean="0"/>
              <a:t>Сверх-задача</a:t>
            </a:r>
            <a:endParaRPr lang="ru-RU" dirty="0" smtClean="0"/>
          </a:p>
          <a:p>
            <a:r>
              <a:rPr lang="ru-RU" dirty="0" smtClean="0"/>
              <a:t>Собственный пример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440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991544" y="620688"/>
            <a:ext cx="8229600" cy="82051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dirty="0" err="1" smtClean="0"/>
              <a:t>Спасибо</a:t>
            </a:r>
            <a:r>
              <a:rPr lang="uk-UA" dirty="0" smtClean="0"/>
              <a:t> за Ваше </a:t>
            </a:r>
            <a:r>
              <a:rPr lang="uk-UA" dirty="0" err="1" smtClean="0"/>
              <a:t>внимание</a:t>
            </a:r>
            <a:r>
              <a:rPr lang="uk-UA" dirty="0" smtClean="0"/>
              <a:t>!</a:t>
            </a:r>
            <a:endParaRPr lang="ru-RU" sz="24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1320" y="1438012"/>
            <a:ext cx="5930048" cy="4447536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2003497" y="6037486"/>
            <a:ext cx="8229600" cy="8205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dirty="0"/>
              <a:t>Николай </a:t>
            </a:r>
            <a:r>
              <a:rPr lang="ru-RU" dirty="0" err="1"/>
              <a:t>Дориченко</a:t>
            </a:r>
            <a:r>
              <a:rPr lang="ru-RU" dirty="0"/>
              <a:t>,</a:t>
            </a:r>
            <a:r>
              <a:rPr lang="en-US" dirty="0"/>
              <a:t> </a:t>
            </a:r>
            <a:r>
              <a:rPr lang="ru-RU" sz="2400" dirty="0"/>
              <a:t>папа 3 детей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526300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0d2dgtdr336226.jpg"/>
          <p:cNvPicPr/>
          <p:nvPr/>
        </p:nvPicPr>
        <p:blipFill>
          <a:blip r:embed="rId2">
            <a:extLst/>
          </a:blip>
          <a:srcRect t="167" b="167"/>
          <a:stretch>
            <a:fillRect/>
          </a:stretch>
        </p:blipFill>
        <p:spPr>
          <a:xfrm>
            <a:off x="2126754" y="1305130"/>
            <a:ext cx="7938448" cy="5265783"/>
          </a:xfrm>
          <a:prstGeom prst="rect">
            <a:avLst/>
          </a:prstGeom>
          <a:ln w="25400">
            <a:miter lim="400000"/>
          </a:ln>
        </p:spPr>
      </p:pic>
      <p:sp>
        <p:nvSpPr>
          <p:cNvPr id="36" name="Shape 36"/>
          <p:cNvSpPr>
            <a:spLocks noGrp="1"/>
          </p:cNvSpPr>
          <p:nvPr>
            <p:ph type="body" idx="1"/>
          </p:nvPr>
        </p:nvSpPr>
        <p:spPr>
          <a:xfrm>
            <a:off x="1715709" y="142875"/>
            <a:ext cx="8760583" cy="1016589"/>
          </a:xfrm>
          <a:prstGeom prst="rect">
            <a:avLst/>
          </a:prstGeom>
        </p:spPr>
        <p:txBody>
          <a:bodyPr/>
          <a:lstStyle>
            <a:lvl1pPr>
              <a:defRPr sz="6900">
                <a:solidFill>
                  <a:srgbClr val="034995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851"/>
              <a:t>ОБРАЗОВАНИЕ</a:t>
            </a:r>
          </a:p>
        </p:txBody>
      </p:sp>
    </p:spTree>
    <p:extLst>
      <p:ext uri="{BB962C8B-B14F-4D97-AF65-F5344CB8AC3E}">
        <p14:creationId xmlns:p14="http://schemas.microsoft.com/office/powerpoint/2010/main" val="1441134476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58ccbf1c247e315adfca85f5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062999" y="265031"/>
            <a:ext cx="6327939" cy="6327939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402812702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56.png"/>
          <p:cNvPicPr/>
          <p:nvPr/>
        </p:nvPicPr>
        <p:blipFill>
          <a:blip r:embed="rId2">
            <a:extLst/>
          </a:blip>
          <a:srcRect l="7600" r="7600"/>
          <a:stretch>
            <a:fillRect/>
          </a:stretch>
        </p:blipFill>
        <p:spPr>
          <a:xfrm>
            <a:off x="2126754" y="1305130"/>
            <a:ext cx="7938449" cy="5265783"/>
          </a:xfrm>
          <a:prstGeom prst="rect">
            <a:avLst/>
          </a:prstGeom>
          <a:ln w="25400">
            <a:miter lim="400000"/>
          </a:ln>
        </p:spPr>
      </p:pic>
      <p:sp>
        <p:nvSpPr>
          <p:cNvPr id="41" name="Shape 41"/>
          <p:cNvSpPr>
            <a:spLocks noGrp="1"/>
          </p:cNvSpPr>
          <p:nvPr>
            <p:ph type="body" idx="1"/>
          </p:nvPr>
        </p:nvSpPr>
        <p:spPr>
          <a:xfrm>
            <a:off x="1715709" y="297656"/>
            <a:ext cx="8760583" cy="726189"/>
          </a:xfrm>
          <a:prstGeom prst="rect">
            <a:avLst/>
          </a:prstGeom>
        </p:spPr>
        <p:txBody>
          <a:bodyPr>
            <a:normAutofit fontScale="92500"/>
          </a:bodyPr>
          <a:lstStyle>
            <a:lvl1pPr>
              <a:defRPr sz="4200">
                <a:solidFill>
                  <a:srgbClr val="034995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953"/>
              <a:t>ПРОИЗВОДИТЬ ПРОДУКТ ДЛЯ РЫНКА ТРУДА</a:t>
            </a:r>
          </a:p>
        </p:txBody>
      </p:sp>
    </p:spTree>
    <p:extLst>
      <p:ext uri="{BB962C8B-B14F-4D97-AF65-F5344CB8AC3E}">
        <p14:creationId xmlns:p14="http://schemas.microsoft.com/office/powerpoint/2010/main" val="3758512436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>
            <a:spLocks noGrp="1"/>
          </p:cNvSpPr>
          <p:nvPr>
            <p:ph type="body" idx="1"/>
          </p:nvPr>
        </p:nvSpPr>
        <p:spPr>
          <a:xfrm>
            <a:off x="1715709" y="1297781"/>
            <a:ext cx="8760583" cy="726189"/>
          </a:xfrm>
          <a:prstGeom prst="rect">
            <a:avLst/>
          </a:prstGeom>
        </p:spPr>
        <p:txBody>
          <a:bodyPr/>
          <a:lstStyle>
            <a:lvl1pPr>
              <a:defRPr sz="4200">
                <a:solidFill>
                  <a:srgbClr val="034995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953"/>
              <a:t>ЧТО МЫ ПРОЙДЕМ НА УРОКЕ?</a:t>
            </a:r>
          </a:p>
        </p:txBody>
      </p:sp>
      <p:sp>
        <p:nvSpPr>
          <p:cNvPr id="44" name="Shape 44"/>
          <p:cNvSpPr/>
          <p:nvPr/>
        </p:nvSpPr>
        <p:spPr>
          <a:xfrm>
            <a:off x="1715709" y="2911078"/>
            <a:ext cx="8760583" cy="7261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normAutofit/>
          </a:bodyPr>
          <a:lstStyle>
            <a:lvl1pPr>
              <a:defRPr sz="4200">
                <a:solidFill>
                  <a:srgbClr val="034995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953"/>
              <a:t>ЧТО МЫ ДОЛЖНЫ ЗНАТЬ?</a:t>
            </a:r>
          </a:p>
        </p:txBody>
      </p:sp>
      <p:sp>
        <p:nvSpPr>
          <p:cNvPr id="45" name="Shape 45"/>
          <p:cNvSpPr/>
          <p:nvPr/>
        </p:nvSpPr>
        <p:spPr>
          <a:xfrm>
            <a:off x="1715709" y="4524374"/>
            <a:ext cx="8760583" cy="7261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normAutofit/>
          </a:bodyPr>
          <a:lstStyle>
            <a:lvl1pPr>
              <a:defRPr sz="4200">
                <a:solidFill>
                  <a:srgbClr val="034995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953"/>
              <a:t>КАК ХОРОШО ВЫПОЛНЯТЬ СВОЮ РОЛЬ?</a:t>
            </a:r>
          </a:p>
        </p:txBody>
      </p:sp>
    </p:spTree>
    <p:extLst>
      <p:ext uri="{BB962C8B-B14F-4D97-AF65-F5344CB8AC3E}">
        <p14:creationId xmlns:p14="http://schemas.microsoft.com/office/powerpoint/2010/main" val="903271377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Potrebitel-3.0.-2.jpg"/>
          <p:cNvPicPr/>
          <p:nvPr/>
        </p:nvPicPr>
        <p:blipFill>
          <a:blip r:embed="rId2">
            <a:extLst/>
          </a:blip>
          <a:srcRect l="1599" r="41351"/>
          <a:stretch>
            <a:fillRect/>
          </a:stretch>
        </p:blipFill>
        <p:spPr>
          <a:xfrm>
            <a:off x="2281535" y="1141729"/>
            <a:ext cx="7938449" cy="4574599"/>
          </a:xfrm>
          <a:prstGeom prst="rect">
            <a:avLst/>
          </a:prstGeom>
          <a:ln w="254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027171103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retina-4-1.jpg"/>
          <p:cNvPicPr/>
          <p:nvPr/>
        </p:nvPicPr>
        <p:blipFill>
          <a:blip r:embed="rId2">
            <a:extLst/>
          </a:blip>
          <a:srcRect l="2763" r="2763"/>
          <a:stretch>
            <a:fillRect/>
          </a:stretch>
        </p:blipFill>
        <p:spPr>
          <a:xfrm>
            <a:off x="2126754" y="1305130"/>
            <a:ext cx="7938449" cy="5265783"/>
          </a:xfrm>
          <a:prstGeom prst="rect">
            <a:avLst/>
          </a:prstGeom>
          <a:ln w="25400">
            <a:miter lim="400000"/>
          </a:ln>
        </p:spPr>
      </p:pic>
      <p:sp>
        <p:nvSpPr>
          <p:cNvPr id="50" name="Shape 50"/>
          <p:cNvSpPr>
            <a:spLocks noGrp="1"/>
          </p:cNvSpPr>
          <p:nvPr>
            <p:ph type="body" idx="1"/>
          </p:nvPr>
        </p:nvSpPr>
        <p:spPr>
          <a:xfrm>
            <a:off x="1715709" y="321469"/>
            <a:ext cx="8760583" cy="726189"/>
          </a:xfrm>
          <a:prstGeom prst="rect">
            <a:avLst/>
          </a:prstGeom>
        </p:spPr>
        <p:txBody>
          <a:bodyPr/>
          <a:lstStyle>
            <a:lvl1pPr>
              <a:defRPr sz="4200">
                <a:solidFill>
                  <a:srgbClr val="034995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953"/>
              <a:t>ПОБУЖДАТЬ ИССЛЕДОВАТЬ</a:t>
            </a:r>
          </a:p>
        </p:txBody>
      </p:sp>
    </p:spTree>
    <p:extLst>
      <p:ext uri="{BB962C8B-B14F-4D97-AF65-F5344CB8AC3E}">
        <p14:creationId xmlns:p14="http://schemas.microsoft.com/office/powerpoint/2010/main" val="3235114105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assets.weforum.org/editor/f4QFcPRUuDnCtObp5I24EdDrvKas_rHEFRvtQgfOqt0.jpg">
            <a:extLst>
              <a:ext uri="{FF2B5EF4-FFF2-40B4-BE49-F238E27FC236}">
                <a16:creationId xmlns:a16="http://schemas.microsoft.com/office/drawing/2014/main" id="{3E91FD36-E920-4D93-BCC1-88CD93766BC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67" r="2" b="2"/>
          <a:stretch/>
        </p:blipFill>
        <p:spPr bwMode="auto">
          <a:xfrm>
            <a:off x="0" y="10"/>
            <a:ext cx="1219200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D70AEFE-8ECF-4F3F-9DF4-5916178616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50634" y="345688"/>
            <a:ext cx="7672038" cy="889680"/>
          </a:xfrm>
          <a:solidFill>
            <a:schemeClr val="tx1">
              <a:alpha val="60000"/>
            </a:schemeClr>
          </a:solidFill>
        </p:spPr>
        <p:txBody>
          <a:bodyPr>
            <a:normAutofit/>
          </a:bodyPr>
          <a:lstStyle/>
          <a:p>
            <a:r>
              <a:rPr lang="uk-UA" sz="3600" b="1" dirty="0">
                <a:solidFill>
                  <a:schemeClr val="bg1"/>
                </a:solidFill>
              </a:rPr>
              <a:t>Ринок праці найближчого майбутнього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6A99F7D-E469-4942-BF2D-703E02EE013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748"/>
          <a:stretch/>
        </p:blipFill>
        <p:spPr>
          <a:xfrm>
            <a:off x="1524000" y="6552635"/>
            <a:ext cx="9144000" cy="295841"/>
          </a:xfrm>
          <a:prstGeom prst="rect">
            <a:avLst/>
          </a:prstGeom>
        </p:spPr>
      </p:pic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CD70AEFE-8ECF-4F3F-9DF4-5916178616A5}"/>
              </a:ext>
            </a:extLst>
          </p:cNvPr>
          <p:cNvSpPr txBox="1">
            <a:spLocks/>
          </p:cNvSpPr>
          <p:nvPr/>
        </p:nvSpPr>
        <p:spPr>
          <a:xfrm>
            <a:off x="7690624" y="3334215"/>
            <a:ext cx="2732048" cy="1918009"/>
          </a:xfrm>
          <a:prstGeom prst="rect">
            <a:avLst/>
          </a:prstGeom>
          <a:solidFill>
            <a:schemeClr val="tx1">
              <a:alpha val="6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uk-UA" sz="2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Виклики для освіти:</a:t>
            </a: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uk-UA" sz="2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роботизація,</a:t>
            </a: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uk-UA" sz="2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нові професії</a:t>
            </a:r>
          </a:p>
        </p:txBody>
      </p:sp>
    </p:spTree>
    <p:extLst>
      <p:ext uri="{BB962C8B-B14F-4D97-AF65-F5344CB8AC3E}">
        <p14:creationId xmlns:p14="http://schemas.microsoft.com/office/powerpoint/2010/main" val="17460791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385b7e5642d6feb237542f11a3bb72309f0f6384-2.jpg"/>
          <p:cNvPicPr/>
          <p:nvPr/>
        </p:nvPicPr>
        <p:blipFill>
          <a:blip r:embed="rId2">
            <a:extLst/>
          </a:blip>
          <a:srcRect l="3512" r="3512"/>
          <a:stretch>
            <a:fillRect/>
          </a:stretch>
        </p:blipFill>
        <p:spPr>
          <a:xfrm>
            <a:off x="2126754" y="1305130"/>
            <a:ext cx="7938449" cy="5265783"/>
          </a:xfrm>
          <a:prstGeom prst="rect">
            <a:avLst/>
          </a:prstGeom>
          <a:ln w="25400">
            <a:miter lim="400000"/>
          </a:ln>
        </p:spPr>
      </p:pic>
      <p:sp>
        <p:nvSpPr>
          <p:cNvPr id="53" name="Shape 53"/>
          <p:cNvSpPr>
            <a:spLocks noGrp="1"/>
          </p:cNvSpPr>
          <p:nvPr>
            <p:ph type="body" idx="1"/>
          </p:nvPr>
        </p:nvSpPr>
        <p:spPr>
          <a:xfrm>
            <a:off x="1715709" y="321469"/>
            <a:ext cx="8760583" cy="726189"/>
          </a:xfrm>
          <a:prstGeom prst="rect">
            <a:avLst/>
          </a:prstGeom>
        </p:spPr>
        <p:txBody>
          <a:bodyPr/>
          <a:lstStyle>
            <a:lvl1pPr>
              <a:defRPr sz="4200">
                <a:solidFill>
                  <a:srgbClr val="034995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953"/>
              <a:t>МЫСЛИТЬ ТВОРЧЕСКИ И НЕЗАВИСИМО</a:t>
            </a:r>
          </a:p>
        </p:txBody>
      </p:sp>
    </p:spTree>
    <p:extLst>
      <p:ext uri="{BB962C8B-B14F-4D97-AF65-F5344CB8AC3E}">
        <p14:creationId xmlns:p14="http://schemas.microsoft.com/office/powerpoint/2010/main" val="2753544846"/>
      </p:ext>
    </p:extLst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54c773ad18984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763311" y="1305332"/>
            <a:ext cx="4953356" cy="5265379"/>
          </a:xfrm>
          <a:prstGeom prst="rect">
            <a:avLst/>
          </a:prstGeom>
          <a:ln w="25400">
            <a:miter lim="400000"/>
          </a:ln>
        </p:spPr>
      </p:pic>
      <p:sp>
        <p:nvSpPr>
          <p:cNvPr id="56" name="Shape 56"/>
          <p:cNvSpPr>
            <a:spLocks noGrp="1"/>
          </p:cNvSpPr>
          <p:nvPr>
            <p:ph type="body" idx="1"/>
          </p:nvPr>
        </p:nvSpPr>
        <p:spPr>
          <a:xfrm>
            <a:off x="1715709" y="321469"/>
            <a:ext cx="8760583" cy="726189"/>
          </a:xfrm>
          <a:prstGeom prst="rect">
            <a:avLst/>
          </a:prstGeom>
        </p:spPr>
        <p:txBody>
          <a:bodyPr/>
          <a:lstStyle>
            <a:lvl1pPr>
              <a:defRPr sz="4200">
                <a:solidFill>
                  <a:srgbClr val="034995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953"/>
              <a:t>ПОДДАВАТЬ СОМНЕНИЯМ ДОГМЫ</a:t>
            </a:r>
          </a:p>
        </p:txBody>
      </p:sp>
    </p:spTree>
    <p:extLst>
      <p:ext uri="{BB962C8B-B14F-4D97-AF65-F5344CB8AC3E}">
        <p14:creationId xmlns:p14="http://schemas.microsoft.com/office/powerpoint/2010/main" val="1014407861"/>
      </p:ext>
    </p:extLst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870804_original-1050x663.jpg"/>
          <p:cNvPicPr/>
          <p:nvPr/>
        </p:nvPicPr>
        <p:blipFill>
          <a:blip r:embed="rId2">
            <a:extLst/>
          </a:blip>
          <a:srcRect l="2404" r="2404"/>
          <a:stretch>
            <a:fillRect/>
          </a:stretch>
        </p:blipFill>
        <p:spPr>
          <a:xfrm>
            <a:off x="2126754" y="1305130"/>
            <a:ext cx="7938449" cy="5265783"/>
          </a:xfrm>
          <a:prstGeom prst="rect">
            <a:avLst/>
          </a:prstGeom>
          <a:ln w="25400">
            <a:miter lim="400000"/>
          </a:ln>
        </p:spPr>
      </p:pic>
      <p:sp>
        <p:nvSpPr>
          <p:cNvPr id="59" name="Shape 59"/>
          <p:cNvSpPr>
            <a:spLocks noGrp="1"/>
          </p:cNvSpPr>
          <p:nvPr>
            <p:ph type="body" idx="1"/>
          </p:nvPr>
        </p:nvSpPr>
        <p:spPr>
          <a:xfrm>
            <a:off x="1715709" y="321469"/>
            <a:ext cx="8760583" cy="726189"/>
          </a:xfrm>
          <a:prstGeom prst="rect">
            <a:avLst/>
          </a:prstGeom>
        </p:spPr>
        <p:txBody>
          <a:bodyPr>
            <a:normAutofit fontScale="92500"/>
          </a:bodyPr>
          <a:lstStyle>
            <a:lvl1pPr defTabSz="531622">
              <a:defRPr sz="3822">
                <a:solidFill>
                  <a:srgbClr val="034995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687"/>
              <a:t>НЕ ОГЛЯДЫВАТЬСЯ НА ВНЕШНИЕ ОГРАНИЧЕНИЯ</a:t>
            </a:r>
          </a:p>
        </p:txBody>
      </p:sp>
    </p:spTree>
    <p:extLst>
      <p:ext uri="{BB962C8B-B14F-4D97-AF65-F5344CB8AC3E}">
        <p14:creationId xmlns:p14="http://schemas.microsoft.com/office/powerpoint/2010/main" val="3136814696"/>
      </p:ext>
    </p:extLst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iogann-genrih-pestalocci.jpg"/>
          <p:cNvPicPr/>
          <p:nvPr/>
        </p:nvPicPr>
        <p:blipFill>
          <a:blip r:embed="rId2">
            <a:extLst/>
          </a:blip>
          <a:srcRect l="2930" t="8891"/>
          <a:stretch>
            <a:fillRect/>
          </a:stretch>
        </p:blipFill>
        <p:spPr>
          <a:xfrm>
            <a:off x="1864816" y="316910"/>
            <a:ext cx="3746182" cy="3516130"/>
          </a:xfrm>
          <a:prstGeom prst="rect">
            <a:avLst/>
          </a:prstGeom>
          <a:ln w="25400">
            <a:miter lim="400000"/>
          </a:ln>
        </p:spPr>
      </p:pic>
      <p:sp>
        <p:nvSpPr>
          <p:cNvPr id="62" name="Shape 62"/>
          <p:cNvSpPr>
            <a:spLocks noGrp="1"/>
          </p:cNvSpPr>
          <p:nvPr>
            <p:ph type="body" idx="1"/>
          </p:nvPr>
        </p:nvSpPr>
        <p:spPr>
          <a:xfrm>
            <a:off x="5737649" y="321469"/>
            <a:ext cx="4774361" cy="1855003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570">
                <a:solidFill>
                  <a:srgbClr val="034995"/>
                </a:solidFill>
                <a:latin typeface="Comic Sans MS"/>
                <a:ea typeface="Comic Sans MS"/>
                <a:cs typeface="Comic Sans MS"/>
                <a:sym typeface="Comic Sans MS"/>
              </a:rPr>
              <a:t>Песталоцци</a:t>
            </a:r>
          </a:p>
          <a:p>
            <a:pPr lvl="0">
              <a:defRPr sz="1800"/>
            </a:pPr>
            <a:r>
              <a:rPr sz="4570">
                <a:solidFill>
                  <a:srgbClr val="034995"/>
                </a:solidFill>
                <a:latin typeface="Comic Sans MS"/>
                <a:ea typeface="Comic Sans MS"/>
                <a:cs typeface="Comic Sans MS"/>
                <a:sym typeface="Comic Sans MS"/>
              </a:rPr>
              <a:t>Иоганн Генрих</a:t>
            </a:r>
          </a:p>
        </p:txBody>
      </p:sp>
      <p:sp>
        <p:nvSpPr>
          <p:cNvPr id="63" name="Shape 63"/>
          <p:cNvSpPr/>
          <p:nvPr/>
        </p:nvSpPr>
        <p:spPr>
          <a:xfrm>
            <a:off x="1840817" y="4198674"/>
            <a:ext cx="8168572" cy="23554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normAutofit/>
          </a:bodyPr>
          <a:lstStyle>
            <a:lvl1pPr algn="l" defTabSz="452627">
              <a:defRPr sz="3663">
                <a:solidFill>
                  <a:srgbClr val="034995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575"/>
              <a:t>Мы должно обучать не утилитарным вещам, а пробудить «силы», способность к спонтанности и абстрактному мышлению, так, чтобы человек в непредусмотренной ситуации мог бы выбрать наиболее разумное.</a:t>
            </a:r>
          </a:p>
        </p:txBody>
      </p:sp>
    </p:spTree>
    <p:extLst>
      <p:ext uri="{BB962C8B-B14F-4D97-AF65-F5344CB8AC3E}">
        <p14:creationId xmlns:p14="http://schemas.microsoft.com/office/powerpoint/2010/main" val="1820664415"/>
      </p:ext>
    </p:extLst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Гидденс.jpg"/>
          <p:cNvPicPr/>
          <p:nvPr/>
        </p:nvPicPr>
        <p:blipFill>
          <a:blip r:embed="rId2">
            <a:extLst/>
          </a:blip>
          <a:srcRect l="11960" r="11960"/>
          <a:stretch>
            <a:fillRect/>
          </a:stretch>
        </p:blipFill>
        <p:spPr>
          <a:xfrm>
            <a:off x="1864817" y="316911"/>
            <a:ext cx="3895009" cy="3839719"/>
          </a:xfrm>
          <a:prstGeom prst="rect">
            <a:avLst/>
          </a:prstGeom>
          <a:ln w="25400">
            <a:miter lim="400000"/>
          </a:ln>
        </p:spPr>
      </p:pic>
      <p:sp>
        <p:nvSpPr>
          <p:cNvPr id="66" name="Shape 66"/>
          <p:cNvSpPr>
            <a:spLocks noGrp="1"/>
          </p:cNvSpPr>
          <p:nvPr>
            <p:ph type="body" idx="1"/>
          </p:nvPr>
        </p:nvSpPr>
        <p:spPr>
          <a:xfrm>
            <a:off x="5737649" y="321469"/>
            <a:ext cx="4774361" cy="1855003"/>
          </a:xfrm>
          <a:prstGeom prst="rect">
            <a:avLst/>
          </a:prstGeom>
        </p:spPr>
        <p:txBody>
          <a:bodyPr/>
          <a:lstStyle>
            <a:lvl1pPr>
              <a:defRPr sz="6500">
                <a:solidFill>
                  <a:srgbClr val="034995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570"/>
              <a:t>Энтони Гидденс </a:t>
            </a:r>
          </a:p>
        </p:txBody>
      </p:sp>
      <p:sp>
        <p:nvSpPr>
          <p:cNvPr id="67" name="Shape 67"/>
          <p:cNvSpPr/>
          <p:nvPr/>
        </p:nvSpPr>
        <p:spPr>
          <a:xfrm>
            <a:off x="1840817" y="4198674"/>
            <a:ext cx="8168572" cy="23554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normAutofit/>
          </a:bodyPr>
          <a:lstStyle>
            <a:lvl1pPr algn="l" defTabSz="457200">
              <a:defRPr sz="3700">
                <a:solidFill>
                  <a:srgbClr val="034995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601"/>
              <a:t>«…необходимость жить в условиях риска, анализируя разный опыт, что дает возможность делать собственную жизнь более-менее стабильной»</a:t>
            </a:r>
          </a:p>
        </p:txBody>
      </p:sp>
    </p:spTree>
    <p:extLst>
      <p:ext uri="{BB962C8B-B14F-4D97-AF65-F5344CB8AC3E}">
        <p14:creationId xmlns:p14="http://schemas.microsoft.com/office/powerpoint/2010/main" val="208469005"/>
      </p:ext>
    </p:extLst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Noam_Chomsky02.jpg"/>
          <p:cNvPicPr/>
          <p:nvPr/>
        </p:nvPicPr>
        <p:blipFill>
          <a:blip r:embed="rId2">
            <a:extLst/>
          </a:blip>
          <a:srcRect l="13471" r="13471"/>
          <a:stretch>
            <a:fillRect/>
          </a:stretch>
        </p:blipFill>
        <p:spPr>
          <a:xfrm>
            <a:off x="1864817" y="316911"/>
            <a:ext cx="3895009" cy="3839719"/>
          </a:xfrm>
          <a:prstGeom prst="rect">
            <a:avLst/>
          </a:prstGeom>
          <a:ln w="25400">
            <a:miter lim="400000"/>
          </a:ln>
        </p:spPr>
      </p:pic>
      <p:sp>
        <p:nvSpPr>
          <p:cNvPr id="70" name="Shape 70"/>
          <p:cNvSpPr>
            <a:spLocks noGrp="1"/>
          </p:cNvSpPr>
          <p:nvPr>
            <p:ph type="body" idx="1"/>
          </p:nvPr>
        </p:nvSpPr>
        <p:spPr>
          <a:xfrm>
            <a:off x="5737649" y="321469"/>
            <a:ext cx="4774361" cy="1855003"/>
          </a:xfrm>
          <a:prstGeom prst="rect">
            <a:avLst/>
          </a:prstGeom>
        </p:spPr>
        <p:txBody>
          <a:bodyPr/>
          <a:lstStyle>
            <a:lvl1pPr>
              <a:defRPr sz="6500">
                <a:solidFill>
                  <a:srgbClr val="034995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570"/>
              <a:t>Ноам Хомский</a:t>
            </a:r>
          </a:p>
        </p:txBody>
      </p:sp>
      <p:sp>
        <p:nvSpPr>
          <p:cNvPr id="71" name="Shape 71"/>
          <p:cNvSpPr/>
          <p:nvPr/>
        </p:nvSpPr>
        <p:spPr>
          <a:xfrm>
            <a:off x="1840817" y="4198674"/>
            <a:ext cx="8168572" cy="23554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normAutofit/>
          </a:bodyPr>
          <a:lstStyle>
            <a:lvl1pPr algn="l" defTabSz="457200">
              <a:defRPr sz="3700">
                <a:solidFill>
                  <a:srgbClr val="034995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601"/>
              <a:t>Важно предоставить ученикам возможность получить опыт эксперимента схожий с тем, который получают ученые в ходе своих исследований</a:t>
            </a:r>
          </a:p>
        </p:txBody>
      </p:sp>
    </p:spTree>
    <p:extLst>
      <p:ext uri="{BB962C8B-B14F-4D97-AF65-F5344CB8AC3E}">
        <p14:creationId xmlns:p14="http://schemas.microsoft.com/office/powerpoint/2010/main" val="4252515863"/>
      </p:ext>
    </p:extLst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1111.jpg"/>
          <p:cNvPicPr/>
          <p:nvPr/>
        </p:nvPicPr>
        <p:blipFill>
          <a:blip r:embed="rId2">
            <a:extLst/>
          </a:blip>
          <a:srcRect l="8729" t="11748" r="8729" b="31153"/>
          <a:stretch>
            <a:fillRect/>
          </a:stretch>
        </p:blipFill>
        <p:spPr>
          <a:xfrm>
            <a:off x="2599958" y="1532145"/>
            <a:ext cx="6991975" cy="4675503"/>
          </a:xfrm>
          <a:prstGeom prst="rect">
            <a:avLst/>
          </a:prstGeom>
          <a:ln w="25400">
            <a:miter lim="400000"/>
          </a:ln>
        </p:spPr>
      </p:pic>
      <p:sp>
        <p:nvSpPr>
          <p:cNvPr id="74" name="Shape 74"/>
          <p:cNvSpPr>
            <a:spLocks noGrp="1"/>
          </p:cNvSpPr>
          <p:nvPr>
            <p:ph type="body" idx="1"/>
          </p:nvPr>
        </p:nvSpPr>
        <p:spPr>
          <a:xfrm>
            <a:off x="1715709" y="321469"/>
            <a:ext cx="8760583" cy="726189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defTabSz="479044">
              <a:defRPr sz="3443">
                <a:solidFill>
                  <a:srgbClr val="034995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21"/>
              <a:t>РЕШАТЬСЯ НА НЕОЖИДАННОЕ И НЕПРОГНОЗИРУЕМОЕ</a:t>
            </a:r>
          </a:p>
        </p:txBody>
      </p:sp>
    </p:spTree>
    <p:extLst>
      <p:ext uri="{BB962C8B-B14F-4D97-AF65-F5344CB8AC3E}">
        <p14:creationId xmlns:p14="http://schemas.microsoft.com/office/powerpoint/2010/main" val="633415621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>
            <a:extLst>
              <a:ext uri="{FF2B5EF4-FFF2-40B4-BE49-F238E27FC236}">
                <a16:creationId xmlns:a16="http://schemas.microsoft.com/office/drawing/2014/main" id="{AC47137A-6B35-4868-A026-9559115A9314}"/>
              </a:ext>
            </a:extLst>
          </p:cNvPr>
          <p:cNvSpPr/>
          <p:nvPr/>
        </p:nvSpPr>
        <p:spPr>
          <a:xfrm>
            <a:off x="6684937" y="1658852"/>
            <a:ext cx="420361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600" dirty="0">
                <a:solidFill>
                  <a:srgbClr val="A22D33"/>
                </a:solidFill>
                <a:latin typeface="Century Gothic" pitchFamily="34" charset="0"/>
              </a:rPr>
              <a:t>Майбутнє належить тим, хто здатен </a:t>
            </a:r>
            <a:endParaRPr lang="en-US" sz="3600" dirty="0">
              <a:solidFill>
                <a:srgbClr val="A22D33"/>
              </a:solidFill>
              <a:latin typeface="Century Gothic" pitchFamily="34" charset="0"/>
            </a:endParaRPr>
          </a:p>
          <a:p>
            <a:r>
              <a:rPr lang="uk-UA" sz="3600" b="1" dirty="0">
                <a:solidFill>
                  <a:srgbClr val="A22D33"/>
                </a:solidFill>
                <a:latin typeface="Century Gothic" pitchFamily="34" charset="0"/>
              </a:rPr>
              <a:t>розучуватися</a:t>
            </a:r>
          </a:p>
          <a:p>
            <a:r>
              <a:rPr lang="uk-UA" sz="3600" dirty="0">
                <a:solidFill>
                  <a:srgbClr val="A22D33"/>
                </a:solidFill>
                <a:latin typeface="Century Gothic" pitchFamily="34" charset="0"/>
              </a:rPr>
              <a:t>і </a:t>
            </a:r>
            <a:r>
              <a:rPr lang="uk-UA" sz="3600" b="1" dirty="0">
                <a:solidFill>
                  <a:srgbClr val="A22D33"/>
                </a:solidFill>
                <a:latin typeface="Century Gothic" pitchFamily="34" charset="0"/>
              </a:rPr>
              <a:t>переучуватися</a:t>
            </a:r>
          </a:p>
        </p:txBody>
      </p:sp>
      <p:pic>
        <p:nvPicPr>
          <p:cNvPr id="5122" name="Picture 2" descr="https://upload.wikimedia.org/wikipedia/commons/e/e1/Alvin_Toffler_02.jpg">
            <a:extLst>
              <a:ext uri="{FF2B5EF4-FFF2-40B4-BE49-F238E27FC236}">
                <a16:creationId xmlns:a16="http://schemas.microsoft.com/office/drawing/2014/main" id="{BA86B573-082B-4F04-A34E-68864774D3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895" y="179496"/>
            <a:ext cx="4510170" cy="6259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737234" y="5774891"/>
            <a:ext cx="30283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 b="1" dirty="0" err="1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Елвін</a:t>
            </a:r>
            <a:r>
              <a:rPr lang="uk-UA" sz="2800" b="1" dirty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 </a:t>
            </a:r>
            <a:r>
              <a:rPr lang="uk-UA" sz="2800" b="1" dirty="0" err="1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Тоффлер</a:t>
            </a:r>
            <a:r>
              <a:rPr lang="uk-UA" sz="2800" b="1" dirty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 </a:t>
            </a:r>
            <a:endParaRPr lang="ru-RU" sz="2800" dirty="0">
              <a:solidFill>
                <a:schemeClr val="bg1">
                  <a:lumMod val="95000"/>
                </a:schemeClr>
              </a:solidFill>
              <a:latin typeface="Century Gothic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8A1D7F3-AC07-494A-A6EB-5646392E24F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3788" b="10748"/>
          <a:stretch/>
        </p:blipFill>
        <p:spPr>
          <a:xfrm>
            <a:off x="-2" y="6517031"/>
            <a:ext cx="12192002" cy="333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6897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6" descr="https://ae01.alicdn.com/kf/HTB1_n2ZRXXXXXbAXVXXq6xXFXXXP/Starter-Kit-%D0%94%D0%BB%D1%8F-Uno-R3-%D0%94%D0%BE%D1%81%D0%BA%D0%B0-%D0%A8%D0%B0%D0%B3%D0%BE%D0%B2%D1%8B%D0%B9-%D0%94%D0%B2%D0%B8%D0%B3%D0%B0%D1%82%D0%B5%D0%BB%D1%8C-1602-%D0%96%D0%9A-DIY-%D0%9F%D1%80%D0%BE%D0%B5%D0%BA%D1%82-%D0%B4%D0%BB%D1%8F-font-b-arduino.jpg">
            <a:extLst>
              <a:ext uri="{FF2B5EF4-FFF2-40B4-BE49-F238E27FC236}">
                <a16:creationId xmlns:a16="http://schemas.microsoft.com/office/drawing/2014/main" id="{0F1FE024-8D64-4922-8C2C-B52C3DB3AF3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070337" y="1260217"/>
            <a:ext cx="3180024" cy="2347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A11801C-9A01-44E4-A4A2-F893A7DEE951}"/>
              </a:ext>
            </a:extLst>
          </p:cNvPr>
          <p:cNvSpPr txBox="1"/>
          <p:nvPr/>
        </p:nvSpPr>
        <p:spPr>
          <a:xfrm>
            <a:off x="9720203" y="1790131"/>
            <a:ext cx="229038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>
                <a:latin typeface="Century Gothic" pitchFamily="34" charset="0"/>
              </a:rPr>
              <a:t>Програмовані електронні модулі та електроніка</a:t>
            </a:r>
          </a:p>
        </p:txBody>
      </p:sp>
      <p:grpSp>
        <p:nvGrpSpPr>
          <p:cNvPr id="3" name="Групувати 2">
            <a:extLst>
              <a:ext uri="{FF2B5EF4-FFF2-40B4-BE49-F238E27FC236}">
                <a16:creationId xmlns:a16="http://schemas.microsoft.com/office/drawing/2014/main" id="{1A90CDD2-A760-407B-B987-527066E34251}"/>
              </a:ext>
            </a:extLst>
          </p:cNvPr>
          <p:cNvGrpSpPr/>
          <p:nvPr/>
        </p:nvGrpSpPr>
        <p:grpSpPr>
          <a:xfrm>
            <a:off x="155280" y="3745025"/>
            <a:ext cx="6077947" cy="2628633"/>
            <a:chOff x="1634281" y="4059876"/>
            <a:chExt cx="5440337" cy="2301803"/>
          </a:xfrm>
        </p:grpSpPr>
        <p:pic>
          <p:nvPicPr>
            <p:cNvPr id="16" name="Рисунок 15">
              <a:extLst>
                <a:ext uri="{FF2B5EF4-FFF2-40B4-BE49-F238E27FC236}">
                  <a16:creationId xmlns:a16="http://schemas.microsoft.com/office/drawing/2014/main" id="{212D2C9D-DA40-4333-9519-BD6B0C924D0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621913" y="4059876"/>
              <a:ext cx="3452705" cy="2301803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BC032A47-58D8-4E76-94B2-1DF5FB571228}"/>
                </a:ext>
              </a:extLst>
            </p:cNvPr>
            <p:cNvSpPr txBox="1"/>
            <p:nvPr/>
          </p:nvSpPr>
          <p:spPr>
            <a:xfrm>
              <a:off x="1634281" y="4711248"/>
              <a:ext cx="2449288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000" b="1" dirty="0">
                  <a:latin typeface="Century Gothic" pitchFamily="34" charset="0"/>
                </a:rPr>
                <a:t>Моделювання, конструювання, цифрове фрезерування</a:t>
              </a:r>
            </a:p>
          </p:txBody>
        </p:sp>
      </p:grpSp>
      <p:sp>
        <p:nvSpPr>
          <p:cNvPr id="14" name="Заголовок 1">
            <a:extLst>
              <a:ext uri="{FF2B5EF4-FFF2-40B4-BE49-F238E27FC236}">
                <a16:creationId xmlns:a16="http://schemas.microsoft.com/office/drawing/2014/main" id="{77326112-0FDC-4662-B7FA-7280867EEA22}"/>
              </a:ext>
            </a:extLst>
          </p:cNvPr>
          <p:cNvSpPr txBox="1">
            <a:spLocks/>
          </p:cNvSpPr>
          <p:nvPr/>
        </p:nvSpPr>
        <p:spPr>
          <a:xfrm>
            <a:off x="0" y="113106"/>
            <a:ext cx="12192000" cy="59035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>
                <a:solidFill>
                  <a:srgbClr val="A22D33"/>
                </a:solidFill>
                <a:latin typeface="Century Gothic" pitchFamily="34" charset="0"/>
              </a:rPr>
              <a:t>STEAM-</a:t>
            </a:r>
            <a:r>
              <a:rPr lang="uk-UA" sz="3600" b="1" dirty="0">
                <a:solidFill>
                  <a:srgbClr val="A22D33"/>
                </a:solidFill>
                <a:latin typeface="Century Gothic" pitchFamily="34" charset="0"/>
              </a:rPr>
              <a:t>лабораторія</a:t>
            </a:r>
          </a:p>
        </p:txBody>
      </p:sp>
      <p:grpSp>
        <p:nvGrpSpPr>
          <p:cNvPr id="5" name="Групувати 4">
            <a:extLst>
              <a:ext uri="{FF2B5EF4-FFF2-40B4-BE49-F238E27FC236}">
                <a16:creationId xmlns:a16="http://schemas.microsoft.com/office/drawing/2014/main" id="{580AC9FF-F226-4DE7-BBEF-B6C93B1EF0E3}"/>
              </a:ext>
            </a:extLst>
          </p:cNvPr>
          <p:cNvGrpSpPr/>
          <p:nvPr/>
        </p:nvGrpSpPr>
        <p:grpSpPr>
          <a:xfrm>
            <a:off x="6714871" y="3745025"/>
            <a:ext cx="4857019" cy="2478912"/>
            <a:chOff x="6051415" y="4068058"/>
            <a:chExt cx="4385851" cy="2301803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5B085D7A-66C9-435F-AFBF-552A07493CE1}"/>
                </a:ext>
              </a:extLst>
            </p:cNvPr>
            <p:cNvSpPr txBox="1"/>
            <p:nvPr/>
          </p:nvSpPr>
          <p:spPr>
            <a:xfrm>
              <a:off x="6051415" y="4824094"/>
              <a:ext cx="167793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000" b="1" dirty="0">
                  <a:latin typeface="Century Gothic" pitchFamily="34" charset="0"/>
                </a:rPr>
                <a:t>Технологія </a:t>
              </a:r>
            </a:p>
            <a:p>
              <a:pPr algn="ctr"/>
              <a:r>
                <a:rPr lang="uk-UA" sz="2000" b="1" dirty="0">
                  <a:latin typeface="Century Gothic" pitchFamily="34" charset="0"/>
                </a:rPr>
                <a:t>голограми</a:t>
              </a:r>
            </a:p>
          </p:txBody>
        </p:sp>
        <p:pic>
          <p:nvPicPr>
            <p:cNvPr id="4" name="Рисунок 3" descr="Зображення, що містить тварина, безхребетні, особа&#10;&#10;Опис створено з дуже високим рівнем достовірності">
              <a:extLst>
                <a:ext uri="{FF2B5EF4-FFF2-40B4-BE49-F238E27FC236}">
                  <a16:creationId xmlns:a16="http://schemas.microsoft.com/office/drawing/2014/main" id="{F38F499C-9864-40F4-9BB6-4A46A81EA1C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873205" y="4068058"/>
              <a:ext cx="2564061" cy="2301803"/>
            </a:xfrm>
            <a:prstGeom prst="rect">
              <a:avLst/>
            </a:prstGeom>
          </p:spPr>
        </p:pic>
      </p:grpSp>
      <p:grpSp>
        <p:nvGrpSpPr>
          <p:cNvPr id="2" name="Групувати 1">
            <a:extLst>
              <a:ext uri="{FF2B5EF4-FFF2-40B4-BE49-F238E27FC236}">
                <a16:creationId xmlns:a16="http://schemas.microsoft.com/office/drawing/2014/main" id="{16E25060-6A04-46A4-B336-2D9A48BB7ABC}"/>
              </a:ext>
            </a:extLst>
          </p:cNvPr>
          <p:cNvGrpSpPr/>
          <p:nvPr/>
        </p:nvGrpSpPr>
        <p:grpSpPr>
          <a:xfrm>
            <a:off x="0" y="751679"/>
            <a:ext cx="4639549" cy="3388616"/>
            <a:chOff x="1311638" y="1247531"/>
            <a:chExt cx="4240711" cy="3172177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2F7583E-95FD-4305-B89A-EC59F3FF4784}"/>
                </a:ext>
              </a:extLst>
            </p:cNvPr>
            <p:cNvSpPr txBox="1"/>
            <p:nvPr/>
          </p:nvSpPr>
          <p:spPr>
            <a:xfrm>
              <a:off x="3464355" y="2277477"/>
              <a:ext cx="2087994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000" b="1" dirty="0">
                  <a:latin typeface="Century Gothic" pitchFamily="34" charset="0"/>
                </a:rPr>
                <a:t>Цифрове 3D моделювання та 3D графіка</a:t>
              </a:r>
            </a:p>
          </p:txBody>
        </p:sp>
        <p:pic>
          <p:nvPicPr>
            <p:cNvPr id="7" name="Рисунок 6" descr="Зображення, що містить у приміщенні, чорний&#10;&#10;Опис створено з високим рівнем достовірності">
              <a:extLst>
                <a:ext uri="{FF2B5EF4-FFF2-40B4-BE49-F238E27FC236}">
                  <a16:creationId xmlns:a16="http://schemas.microsoft.com/office/drawing/2014/main" id="{36ABFB3D-3FF1-42B9-A640-E88BCE4FF49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11638" y="1247531"/>
              <a:ext cx="2540220" cy="3172177"/>
            </a:xfrm>
            <a:prstGeom prst="rect">
              <a:avLst/>
            </a:prstGeom>
          </p:spPr>
        </p:pic>
      </p:grpSp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id="{E4ADB121-96F9-4E54-91B9-8C5DD4770AAB}"/>
              </a:ext>
            </a:extLst>
          </p:cNvPr>
          <p:cNvSpPr/>
          <p:nvPr/>
        </p:nvSpPr>
        <p:spPr>
          <a:xfrm>
            <a:off x="4292631" y="694514"/>
            <a:ext cx="38811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b="1" dirty="0">
                <a:latin typeface="Century Gothic" pitchFamily="34" charset="0"/>
              </a:rPr>
              <a:t>Дидактичні комплекти: </a:t>
            </a:r>
            <a:endParaRPr lang="uk-UA" sz="2400" dirty="0"/>
          </a:p>
        </p:txBody>
      </p:sp>
      <p:pic>
        <p:nvPicPr>
          <p:cNvPr id="13" name="Рисунок 12" descr="Зображення, що містить торт, стіл, у приміщенні&#10;&#10;Опис створено з дуже високим рівнем достовірності">
            <a:extLst>
              <a:ext uri="{FF2B5EF4-FFF2-40B4-BE49-F238E27FC236}">
                <a16:creationId xmlns:a16="http://schemas.microsoft.com/office/drawing/2014/main" id="{2FC20F0A-0C50-4D2E-8019-E980C304DB0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50361" y="2582067"/>
            <a:ext cx="1621455" cy="1045108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EC0AF004-A2BC-4563-A7FA-8200BBD79D2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50361" y="915553"/>
            <a:ext cx="1469842" cy="1279378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C6CDCB15-833F-4821-B794-4CFB09A32A18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0748"/>
          <a:stretch/>
        </p:blipFill>
        <p:spPr>
          <a:xfrm>
            <a:off x="1" y="6454021"/>
            <a:ext cx="12192000" cy="394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0342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05" b="1991"/>
          <a:stretch/>
        </p:blipFill>
        <p:spPr>
          <a:xfrm>
            <a:off x="1622033" y="857250"/>
            <a:ext cx="8920033" cy="51435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266345" y="2355631"/>
            <a:ext cx="1631409" cy="21698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500" dirty="0">
                <a:solidFill>
                  <a:srgbClr val="A32D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STEM </a:t>
            </a:r>
            <a:br>
              <a:rPr lang="ru-RU" sz="4500" dirty="0">
                <a:solidFill>
                  <a:srgbClr val="A32D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500" dirty="0">
                <a:solidFill>
                  <a:srgbClr val="A32D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</a:t>
            </a:r>
            <a:br>
              <a:rPr lang="ru-RU" sz="4500" dirty="0">
                <a:solidFill>
                  <a:srgbClr val="A32D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500" dirty="0">
                <a:solidFill>
                  <a:srgbClr val="A32D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успех</a:t>
            </a:r>
          </a:p>
        </p:txBody>
      </p:sp>
    </p:spTree>
    <p:extLst>
      <p:ext uri="{BB962C8B-B14F-4D97-AF65-F5344CB8AC3E}">
        <p14:creationId xmlns:p14="http://schemas.microsoft.com/office/powerpoint/2010/main" val="2487177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Рисунок 2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748"/>
          <a:stretch/>
        </p:blipFill>
        <p:spPr>
          <a:xfrm>
            <a:off x="1527002" y="5706148"/>
            <a:ext cx="9144000" cy="295841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F9C376AB-8754-426B-9388-9CF3376CC35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53486" y="857251"/>
            <a:ext cx="5415159" cy="3513407"/>
          </a:xfrm>
          <a:prstGeom prst="rect">
            <a:avLst/>
          </a:prstGeom>
        </p:spPr>
      </p:pic>
      <p:pic>
        <p:nvPicPr>
          <p:cNvPr id="7" name="Picture 4" descr="https://media.licdn.com/mpr/mpr/AAEAAQAAAAAAAANpAAAAJGM1MGRhOTExLWU2MTEtNGJlZC04MWViLTgyYTQ3ZjE0MzBhYQ.png">
            <a:extLst>
              <a:ext uri="{FF2B5EF4-FFF2-40B4-BE49-F238E27FC236}">
                <a16:creationId xmlns:a16="http://schemas.microsoft.com/office/drawing/2014/main" id="{BBC3C283-DF5A-405D-95BA-0ED694B37E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310595"/>
            <a:ext cx="3594810" cy="2060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02706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800" y="2708920"/>
            <a:ext cx="8278688" cy="2520280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uk-UA" sz="3600" dirty="0" err="1"/>
              <a:t>Предпринимательство</a:t>
            </a:r>
            <a:r>
              <a:rPr lang="uk-UA" sz="3600" dirty="0"/>
              <a:t> с </a:t>
            </a:r>
            <a:r>
              <a:rPr lang="uk-UA" sz="3600" dirty="0" err="1"/>
              <a:t>пеленок</a:t>
            </a:r>
            <a:r>
              <a:rPr lang="uk-UA" sz="3600" dirty="0"/>
              <a:t>: </a:t>
            </a:r>
            <a:r>
              <a:rPr lang="uk-UA" sz="3600" dirty="0" err="1"/>
              <a:t>зачем</a:t>
            </a:r>
            <a:r>
              <a:rPr lang="uk-UA" sz="3600" dirty="0"/>
              <a:t> и </a:t>
            </a:r>
            <a:r>
              <a:rPr lang="uk-UA" sz="3600" dirty="0" err="1"/>
              <a:t>как</a:t>
            </a:r>
            <a:r>
              <a:rPr lang="uk-UA" sz="3600" dirty="0"/>
              <a:t> </a:t>
            </a:r>
            <a:r>
              <a:rPr lang="uk-UA" sz="3600" dirty="0" err="1"/>
              <a:t>формировать</a:t>
            </a:r>
            <a:r>
              <a:rPr lang="uk-UA" sz="3600" dirty="0"/>
              <a:t> у </a:t>
            </a:r>
            <a:r>
              <a:rPr lang="uk-UA" sz="3600" dirty="0" err="1"/>
              <a:t>детей</a:t>
            </a:r>
            <a:r>
              <a:rPr lang="uk-UA" sz="3600" dirty="0"/>
              <a:t> </a:t>
            </a:r>
            <a:r>
              <a:rPr lang="uk-UA" sz="3600" dirty="0" err="1"/>
              <a:t>предпринимательский</a:t>
            </a:r>
            <a:r>
              <a:rPr lang="uk-UA" sz="3600" dirty="0"/>
              <a:t> </a:t>
            </a:r>
            <a:r>
              <a:rPr lang="uk-UA" sz="3600" dirty="0" err="1"/>
              <a:t>подход</a:t>
            </a:r>
            <a:r>
              <a:rPr lang="uk-UA" sz="3600" dirty="0"/>
              <a:t> к </a:t>
            </a:r>
            <a:r>
              <a:rPr lang="uk-UA" sz="3600" dirty="0" err="1"/>
              <a:t>жизни</a:t>
            </a:r>
            <a:r>
              <a:rPr lang="uk-UA" sz="3600" dirty="0"/>
              <a:t>?</a:t>
            </a:r>
            <a:endParaRPr lang="ru-RU" sz="3600" dirty="0"/>
          </a:p>
          <a:p>
            <a:pPr algn="l"/>
            <a:endParaRPr lang="en-US" sz="2800" dirty="0"/>
          </a:p>
          <a:p>
            <a:pPr algn="l"/>
            <a:r>
              <a:rPr lang="ru-RU" sz="2800" dirty="0"/>
              <a:t>Николай </a:t>
            </a:r>
            <a:r>
              <a:rPr lang="ru-RU" sz="2800" dirty="0" err="1"/>
              <a:t>Дориченко</a:t>
            </a:r>
            <a:endParaRPr lang="ru-RU" sz="2800" dirty="0"/>
          </a:p>
          <a:p>
            <a:pPr algn="l"/>
            <a:r>
              <a:rPr lang="ru-RU" sz="2800" dirty="0"/>
              <a:t>СЕО </a:t>
            </a:r>
            <a:r>
              <a:rPr lang="en-US" sz="2800" dirty="0"/>
              <a:t>MBA Kids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249225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Бизнес </a:t>
            </a:r>
            <a:r>
              <a:rPr lang="en-US" dirty="0" smtClean="0"/>
              <a:t>VS </a:t>
            </a:r>
            <a:r>
              <a:rPr lang="ru-RU" dirty="0" smtClean="0"/>
              <a:t>Предпринимательство</a:t>
            </a:r>
            <a:endParaRPr lang="en-US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916832"/>
            <a:ext cx="9144000" cy="3596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7765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1143000"/>
          </a:xfrm>
        </p:spPr>
        <p:txBody>
          <a:bodyPr>
            <a:normAutofit/>
          </a:bodyPr>
          <a:lstStyle/>
          <a:p>
            <a:r>
              <a:rPr lang="ru-RU" dirty="0" smtClean="0"/>
              <a:t>И нет, не об этом</a:t>
            </a:r>
            <a:endParaRPr lang="en-US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9931" y="1844825"/>
            <a:ext cx="6392138" cy="3564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480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83ea1e6fc59a6bb75ff7d2303f7e8daa73fa1ef8"/>
</p:tagLst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3230</TotalTime>
  <Words>255</Words>
  <Application>Microsoft Office PowerPoint</Application>
  <PresentationFormat>Широкоэкранный</PresentationFormat>
  <Paragraphs>61</Paragraphs>
  <Slides>26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2" baseType="lpstr">
      <vt:lpstr>Arial</vt:lpstr>
      <vt:lpstr>Calibri</vt:lpstr>
      <vt:lpstr>Calibri Light</vt:lpstr>
      <vt:lpstr>Century Gothic</vt:lpstr>
      <vt:lpstr>Comic Sans MS</vt:lpstr>
      <vt:lpstr>Тема Office</vt:lpstr>
      <vt:lpstr>ШКОЛА 2.0:  Нові освітні технології </vt:lpstr>
      <vt:lpstr>Ринок праці найближчого майбутнього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Бизнес VS Предпринимательство</vt:lpstr>
      <vt:lpstr>И нет, не об этом</vt:lpstr>
      <vt:lpstr>Выбор</vt:lpstr>
      <vt:lpstr>Цели</vt:lpstr>
      <vt:lpstr>Как это работает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Нові технології у навчанні</dc:title>
  <dc:creator>Anton Dziuba</dc:creator>
  <cp:lastModifiedBy>work_station</cp:lastModifiedBy>
  <cp:revision>145</cp:revision>
  <dcterms:created xsi:type="dcterms:W3CDTF">2017-10-25T20:54:46Z</dcterms:created>
  <dcterms:modified xsi:type="dcterms:W3CDTF">2018-04-20T11:52:52Z</dcterms:modified>
</cp:coreProperties>
</file>