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8" r:id="rId2"/>
    <p:sldId id="267" r:id="rId3"/>
    <p:sldId id="260" r:id="rId4"/>
    <p:sldId id="261" r:id="rId5"/>
    <p:sldId id="273" r:id="rId6"/>
    <p:sldId id="274" r:id="rId7"/>
    <p:sldId id="275" r:id="rId8"/>
    <p:sldId id="276" r:id="rId9"/>
    <p:sldId id="277" r:id="rId10"/>
    <p:sldId id="262" r:id="rId11"/>
    <p:sldId id="263" r:id="rId12"/>
    <p:sldId id="264" r:id="rId13"/>
    <p:sldId id="266" r:id="rId14"/>
    <p:sldId id="265" r:id="rId15"/>
    <p:sldId id="259" r:id="rId16"/>
    <p:sldId id="268" r:id="rId17"/>
    <p:sldId id="27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66" autoAdjust="0"/>
    <p:restoredTop sz="94599"/>
  </p:normalViewPr>
  <p:slideViewPr>
    <p:cSldViewPr>
      <p:cViewPr>
        <p:scale>
          <a:sx n="100" d="100"/>
          <a:sy n="100" d="100"/>
        </p:scale>
        <p:origin x="2416" y="4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2BECF-DE3C-4A5A-9351-90377880DE6D}" type="datetimeFigureOut">
              <a:rPr lang="ru-RU" smtClean="0"/>
              <a:t>24.04.2018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9E1148-005E-4F71-AE37-54820066A0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118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7D06-5D07-4DCB-9B45-A05C39E1379A}" type="datetimeFigureOut">
              <a:rPr lang="ru-RU" smtClean="0"/>
              <a:t>24.04.2018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98969-6E1C-4461-B0B0-529D54CC8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29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7D06-5D07-4DCB-9B45-A05C39E1379A}" type="datetimeFigureOut">
              <a:rPr lang="ru-RU" smtClean="0"/>
              <a:t>24.04.2018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98969-6E1C-4461-B0B0-529D54CC8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442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7D06-5D07-4DCB-9B45-A05C39E1379A}" type="datetimeFigureOut">
              <a:rPr lang="ru-RU" smtClean="0"/>
              <a:t>24.04.2018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98969-6E1C-4461-B0B0-529D54CC8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791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7D06-5D07-4DCB-9B45-A05C39E1379A}" type="datetimeFigureOut">
              <a:rPr lang="ru-RU" smtClean="0"/>
              <a:t>24.04.2018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98969-6E1C-4461-B0B0-529D54CC8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597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7D06-5D07-4DCB-9B45-A05C39E1379A}" type="datetimeFigureOut">
              <a:rPr lang="ru-RU" smtClean="0"/>
              <a:t>24.04.2018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98969-6E1C-4461-B0B0-529D54CC8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947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7D06-5D07-4DCB-9B45-A05C39E1379A}" type="datetimeFigureOut">
              <a:rPr lang="ru-RU" smtClean="0"/>
              <a:t>24.04.2018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98969-6E1C-4461-B0B0-529D54CC8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165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7D06-5D07-4DCB-9B45-A05C39E1379A}" type="datetimeFigureOut">
              <a:rPr lang="ru-RU" smtClean="0"/>
              <a:t>24.04.2018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98969-6E1C-4461-B0B0-529D54CC8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959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7D06-5D07-4DCB-9B45-A05C39E1379A}" type="datetimeFigureOut">
              <a:rPr lang="ru-RU" smtClean="0"/>
              <a:t>24.04.2018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98969-6E1C-4461-B0B0-529D54CC8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360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7D06-5D07-4DCB-9B45-A05C39E1379A}" type="datetimeFigureOut">
              <a:rPr lang="ru-RU" smtClean="0"/>
              <a:t>24.04.2018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98969-6E1C-4461-B0B0-529D54CC8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183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7D06-5D07-4DCB-9B45-A05C39E1379A}" type="datetimeFigureOut">
              <a:rPr lang="ru-RU" smtClean="0"/>
              <a:t>24.04.2018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98969-6E1C-4461-B0B0-529D54CC8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604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7D06-5D07-4DCB-9B45-A05C39E1379A}" type="datetimeFigureOut">
              <a:rPr lang="ru-RU" smtClean="0"/>
              <a:t>24.04.2018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98969-6E1C-4461-B0B0-529D54CC8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781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77D06-5D07-4DCB-9B45-A05C39E1379A}" type="datetimeFigureOut">
              <a:rPr lang="ru-RU" smtClean="0"/>
              <a:t>24.04.2018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98969-6E1C-4461-B0B0-529D54CC8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687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Relationship Id="rId3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0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4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4" y="-3572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4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8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9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eo-designer\Desktop\Презентации\presentation\Vitia\VitiaIForum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413" y="0"/>
            <a:ext cx="9767428" cy="690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Прямая со стрелкой 19"/>
          <p:cNvCxnSpPr/>
          <p:nvPr/>
        </p:nvCxnSpPr>
        <p:spPr>
          <a:xfrm>
            <a:off x="1446365" y="1943671"/>
            <a:ext cx="648072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3563888" y="1916832"/>
            <a:ext cx="862234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3123846" y="2141004"/>
            <a:ext cx="1527959" cy="864096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3028439" y="3509156"/>
            <a:ext cx="391433" cy="329270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4474301" y="4373252"/>
            <a:ext cx="457738" cy="360040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V="1">
            <a:off x="4474301" y="3581164"/>
            <a:ext cx="457738" cy="362528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6012160" y="3437148"/>
            <a:ext cx="576064" cy="401278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flipH="1">
            <a:off x="6226765" y="4229236"/>
            <a:ext cx="649491" cy="504056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35" name="Picture 11" descr="C:\Users\Leo-designer\Downloads\robstol\robstol\presentation\chatbots\1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1" y="1640254"/>
            <a:ext cx="1446873" cy="60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Leo-designer\Downloads\robstol\robstol\presentation\chatbots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301" y="1574342"/>
            <a:ext cx="1609867" cy="68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Leo-designer\Downloads\robstol\robstol\presentation\chatbots\1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838426"/>
            <a:ext cx="1303941" cy="60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Leo-designer\Downloads\robstol\robstol\presentation\chatbots\1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3005100"/>
            <a:ext cx="1303941" cy="60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Leo-designer\Downloads\robstol\robstol\presentation\chatbots\1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85" y="4805300"/>
            <a:ext cx="1604850" cy="60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Leo-designer\Downloads\robstol\robstol\presentation\chatbots\1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085" y="3005100"/>
            <a:ext cx="1905760" cy="60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eo-designer\Desktop\Презентации\presentation\chatbots\white\Финансовая компания с лицензией на денежные переводы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741" y="3784427"/>
            <a:ext cx="2122239" cy="62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Leo-designer\Desktop\Презентации\presentation\chatbots\white\2000px-Telegram_logo.sv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339" y="1512334"/>
            <a:ext cx="1800200" cy="86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20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06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1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0"/>
            <a:ext cx="9865096" cy="697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8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596"/>
            <a:ext cx="9156067" cy="647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3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23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2" y="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1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2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1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" y="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4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" y="248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2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1185</TotalTime>
  <Words>0</Words>
  <Application>Microsoft Macintosh PowerPoint</Application>
  <PresentationFormat>Экран (4:3)</PresentationFormat>
  <Paragraphs>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Calibri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Leo-designer</dc:creator>
  <cp:lastModifiedBy>Максим Сорокин</cp:lastModifiedBy>
  <cp:revision>105</cp:revision>
  <dcterms:created xsi:type="dcterms:W3CDTF">2017-10-03T09:20:48Z</dcterms:created>
  <dcterms:modified xsi:type="dcterms:W3CDTF">2018-04-24T11:18:13Z</dcterms:modified>
</cp:coreProperties>
</file>