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History and Financial Euphoria of Token Economics</a:t>
            </a:r>
            <a:endParaRPr/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Dimitri Chupryna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2013, 2014: Renaissance</a:t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New versions of blockchains, mostly copies of Bitcoin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Litecoin, Dogecoin, Namecoin</a:t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176" y="1828800"/>
            <a:ext cx="3188825" cy="19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Ethereum: Super Computer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Ethereum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Smart contracts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Token issuance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Monetize any business model?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Coin Offering: Mother of All Bubbles?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Distributed crowdfunding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Over 1500 ICOs up to date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$20-50m standard size today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Speculative Magnitude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812575" y="1152475"/>
            <a:ext cx="501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Average token/cryptocurrency 30 day velocity = 2-3</a:t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Bitcoin 30 day velocity = 1.4</a:t>
            </a:r>
            <a:endParaRPr sz="160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242920" cy="37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Tokenized Securities: $100,000,000,000 problem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Leverage 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Total bitcoins circulating: 16998237 (price today: $9088)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Total cryptocurrency market cap: $394,515,654,414 (BTC equivalent = 43,410,613)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20040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So, leverage is….?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Leverage Today = </a:t>
            </a:r>
            <a:r>
              <a:rPr b="1" lang="en">
                <a:solidFill>
                  <a:srgbClr val="FF0000"/>
                </a:solidFill>
              </a:rPr>
              <a:t>2.55x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28625" y="971225"/>
            <a:ext cx="5228400" cy="30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Oldest Rule of Wall Street: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“Financial Genius is Before the Fall”</a:t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036" y="0"/>
            <a:ext cx="37407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4308525" y="1694475"/>
            <a:ext cx="2397000" cy="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66" name="Shape 16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dimitri@taas.fund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Speculative Episode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Speculative Episode: Common Denominators</a:t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“There is something new in the world”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Financial innovation (in one form or another, creation of debt)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rabicPeriod"/>
            </a:pPr>
            <a:r>
              <a:rPr b="1" lang="en" sz="2400">
                <a:solidFill>
                  <a:srgbClr val="FF0000"/>
                </a:solidFill>
              </a:rPr>
              <a:t>LEVERAGE!</a:t>
            </a:r>
            <a:endParaRPr b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1700s: South Sea Bubble</a:t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South Sea Company is a monopoly. 1000% stock gain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Introduction of joint-stock companies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Massive selling stock in promise of future revenues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Physicist, Not a Trader</a:t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Isaac Newton: “I can measure the weight of celestial bodies but I cannot measure depths of human folly.”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Lost 20,000 pounds speculating ($1m today)</a:t>
            </a:r>
            <a:endParaRPr/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REKT!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1413"/>
            <a:ext cx="400050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1800s: Bank Mania in the United States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1800s: Bank Mania in the US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Fractional reserve banking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New England bank found bankrupt: $500,000 banknotes issued for $86 in reserve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Blockchain, This Time It’s Different?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Bitcoin: Perfect Bubble?</a:t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73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Fixed, deflationary supply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Exponential demand growth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Classical markets can adjust supply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Prices trend towards equilibrium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